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&amp;Lcy;&amp;iecy;&amp;scy;&amp;acy; &amp;icy; &amp;pcy;&amp;ocy;&amp;lcy;&amp;yacy; &amp;Rcy;&amp;ocy;&amp;scy;&amp;scy;&amp;icy;&amp;icy;. &amp;Fcy;&amp;ocy;&amp;tcy;&amp;ocy;&amp;gcy;&amp;rcy;&amp;acy;&amp;fcy;&amp;icy;&amp;yacy;. &amp;Ncy;&amp;acy; &amp;pcy;&amp;rcy;&amp;icy;&amp;rcy;&amp;ocy;&amp;dcy;&amp;iecy;"/>
          <p:cNvPicPr>
            <a:picLocks noChangeAspect="1" noChangeArrowheads="1"/>
          </p:cNvPicPr>
          <p:nvPr/>
        </p:nvPicPr>
        <p:blipFill>
          <a:blip r:embed="rId2" cstate="print"/>
          <a:srcRect b="4110"/>
          <a:stretch>
            <a:fillRect/>
          </a:stretch>
        </p:blipFill>
        <p:spPr bwMode="auto">
          <a:xfrm>
            <a:off x="5380" y="0"/>
            <a:ext cx="9138620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«ВОРТ ОЛНЭ УЙИТ» </a:t>
            </a:r>
          </a:p>
        </p:txBody>
      </p:sp>
      <p:pic>
        <p:nvPicPr>
          <p:cNvPr id="4098" name="Picture 2" descr="http://im3-tub-ru.yandex.net/i?id=54306387-17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1285884" cy="1928826"/>
          </a:xfrm>
          <a:prstGeom prst="rect">
            <a:avLst/>
          </a:prstGeom>
          <a:noFill/>
        </p:spPr>
      </p:pic>
      <p:pic>
        <p:nvPicPr>
          <p:cNvPr id="4100" name="Picture 4" descr="http://im6-tub-ru.yandex.net/i?id=31068391-24-72&amp;n=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785926"/>
            <a:ext cx="2274586" cy="1714512"/>
          </a:xfrm>
          <a:prstGeom prst="rect">
            <a:avLst/>
          </a:prstGeom>
          <a:noFill/>
        </p:spPr>
      </p:pic>
      <p:pic>
        <p:nvPicPr>
          <p:cNvPr id="4104" name="Picture 8" descr="http://im2-tub-ru.yandex.net/i?id=257141796-53-72&amp;n=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857760"/>
            <a:ext cx="2286000" cy="1428750"/>
          </a:xfrm>
          <a:prstGeom prst="rect">
            <a:avLst/>
          </a:prstGeom>
          <a:noFill/>
        </p:spPr>
      </p:pic>
      <p:pic>
        <p:nvPicPr>
          <p:cNvPr id="4106" name="Picture 10" descr="http://im4-tub-ru.yandex.net/i?id=161405676-35-72&amp;n=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005064"/>
            <a:ext cx="1838325" cy="1428750"/>
          </a:xfrm>
          <a:prstGeom prst="rect">
            <a:avLst/>
          </a:prstGeom>
          <a:noFill/>
        </p:spPr>
      </p:pic>
      <p:pic>
        <p:nvPicPr>
          <p:cNvPr id="4108" name="Picture 12" descr="http://im4-tub-ru.yandex.net/i?id=451050512-25-72&amp;n=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916832"/>
            <a:ext cx="1980261" cy="1500198"/>
          </a:xfrm>
          <a:prstGeom prst="rect">
            <a:avLst/>
          </a:prstGeom>
          <a:noFill/>
        </p:spPr>
      </p:pic>
      <p:pic>
        <p:nvPicPr>
          <p:cNvPr id="4110" name="Picture 14" descr="http://im3-tub-ru.yandex.net/i?id=6332902-67-72&amp;n=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4714884"/>
            <a:ext cx="1895475" cy="1428750"/>
          </a:xfrm>
          <a:prstGeom prst="rect">
            <a:avLst/>
          </a:prstGeom>
          <a:noFill/>
        </p:spPr>
      </p:pic>
      <p:pic>
        <p:nvPicPr>
          <p:cNvPr id="4112" name="Picture 16" descr="http://im3-tub-ru.yandex.net/i?id=70372525-00-72&amp;n=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4437112"/>
            <a:ext cx="1714512" cy="1850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&amp;Lcy;&amp;iecy;&amp;scy;&amp;acy; &amp;icy; &amp;pcy;&amp;ocy;&amp;lcy;&amp;yacy; &amp;Rcy;&amp;ocy;&amp;scy;&amp;scy;&amp;icy;&amp;icy;. &amp;Fcy;&amp;ocy;&amp;tcy;&amp;ocy;&amp;gcy;&amp;rcy;&amp;acy;&amp;fcy;&amp;icy;&amp;yacy;. &amp;Ncy;&amp;acy; &amp;pcy;&amp;rcy;&amp;icy;&amp;rcy;&amp;ocy;&amp;dcy;&amp;iecy;"/>
          <p:cNvPicPr>
            <a:picLocks noChangeAspect="1" noChangeArrowheads="1"/>
          </p:cNvPicPr>
          <p:nvPr/>
        </p:nvPicPr>
        <p:blipFill>
          <a:blip r:embed="rId2" cstate="print"/>
          <a:srcRect b="4110"/>
          <a:stretch>
            <a:fillRect/>
          </a:stretch>
        </p:blipFill>
        <p:spPr bwMode="auto">
          <a:xfrm>
            <a:off x="5380" y="0"/>
            <a:ext cx="9138620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B050"/>
                </a:solidFill>
              </a:rPr>
              <a:t>Хайтынуй</a:t>
            </a:r>
            <a:r>
              <a:rPr lang="ru-RU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85861"/>
            <a:ext cx="4286280" cy="2214578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На собаку он похож,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Что ни зуб - то острый нож,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Он бежит, оскалив пасть,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На овцу готов напасть.  </a:t>
            </a:r>
          </a:p>
        </p:txBody>
      </p:sp>
      <p:pic>
        <p:nvPicPr>
          <p:cNvPr id="6146" name="Picture 2" descr="http://zakras.ru/uploads/gallery/images/150b0ab063c9bd4b02852f96b42f7c43"/>
          <p:cNvPicPr>
            <a:picLocks noChangeAspect="1" noChangeArrowheads="1"/>
          </p:cNvPicPr>
          <p:nvPr/>
        </p:nvPicPr>
        <p:blipFill rotWithShape="1">
          <a:blip r:embed="rId3" cstate="print"/>
          <a:srcRect b="10288"/>
          <a:stretch/>
        </p:blipFill>
        <p:spPr bwMode="auto">
          <a:xfrm>
            <a:off x="5292080" y="1592010"/>
            <a:ext cx="3009843" cy="3781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&amp;Lcy;&amp;iecy;&amp;scy;&amp;acy; &amp;icy; &amp;pcy;&amp;ocy;&amp;lcy;&amp;yacy; &amp;Rcy;&amp;ocy;&amp;scy;&amp;scy;&amp;icy;&amp;icy;. &amp;Fcy;&amp;ocy;&amp;tcy;&amp;ocy;&amp;gcy;&amp;rcy;&amp;acy;&amp;fcy;&amp;icy;&amp;yacy;. &amp;Ncy;&amp;acy; &amp;pcy;&amp;rcy;&amp;icy;&amp;rcy;&amp;ocy;&amp;dcy;&amp;iecy;"/>
          <p:cNvPicPr>
            <a:picLocks noChangeAspect="1" noChangeArrowheads="1"/>
          </p:cNvPicPr>
          <p:nvPr/>
        </p:nvPicPr>
        <p:blipFill>
          <a:blip r:embed="rId2" cstate="print"/>
          <a:srcRect b="4110"/>
          <a:stretch>
            <a:fillRect/>
          </a:stretch>
        </p:blipFill>
        <p:spPr bwMode="auto">
          <a:xfrm>
            <a:off x="5380" y="0"/>
            <a:ext cx="9138620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B050"/>
                </a:solidFill>
              </a:rPr>
              <a:t>Лэнын</a:t>
            </a:r>
            <a:r>
              <a:rPr lang="ru-RU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00174"/>
            <a:ext cx="4071966" cy="291147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 веткам скачет, да не птица.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Рыжая, а не лисица.</a:t>
            </a:r>
          </a:p>
        </p:txBody>
      </p:sp>
      <p:pic>
        <p:nvPicPr>
          <p:cNvPr id="4100" name="Picture 4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71810"/>
            <a:ext cx="3681463" cy="3305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&amp;Lcy;&amp;iecy;&amp;scy;&amp;acy; &amp;icy; &amp;pcy;&amp;ocy;&amp;lcy;&amp;yacy; &amp;Rcy;&amp;ocy;&amp;scy;&amp;scy;&amp;icy;&amp;icy;. &amp;Fcy;&amp;ocy;&amp;tcy;&amp;ocy;&amp;gcy;&amp;rcy;&amp;acy;&amp;fcy;&amp;icy;&amp;yacy;. &amp;Ncy;&amp;acy; &amp;pcy;&amp;rcy;&amp;icy;&amp;rcy;&amp;ocy;&amp;dcy;&amp;iecy;"/>
          <p:cNvPicPr>
            <a:picLocks noChangeAspect="1" noChangeArrowheads="1"/>
          </p:cNvPicPr>
          <p:nvPr/>
        </p:nvPicPr>
        <p:blipFill>
          <a:blip r:embed="rId2" cstate="print"/>
          <a:srcRect b="4110"/>
          <a:stretch>
            <a:fillRect/>
          </a:stretch>
        </p:blipFill>
        <p:spPr bwMode="auto">
          <a:xfrm>
            <a:off x="5380" y="0"/>
            <a:ext cx="9138620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B050"/>
                </a:solidFill>
              </a:rPr>
              <a:t>Охсар</a:t>
            </a:r>
            <a:r>
              <a:rPr lang="ru-RU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8" cy="218599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Хитрая плутовка,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Рыжая головка,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Хвост пушистый — краса,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А зовут ее – …</a:t>
            </a:r>
          </a:p>
        </p:txBody>
      </p:sp>
      <p:pic>
        <p:nvPicPr>
          <p:cNvPr id="3074" name="Picture 2" descr="http://zakras.ru/uploads/gallery/images/dd8bfaa104c2225a46dc73e77a294a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285992"/>
            <a:ext cx="285680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&amp;Lcy;&amp;iecy;&amp;scy;&amp;acy; &amp;icy; &amp;pcy;&amp;ocy;&amp;lcy;&amp;yacy; &amp;Rcy;&amp;ocy;&amp;scy;&amp;scy;&amp;icy;&amp;icy;. &amp;Fcy;&amp;ocy;&amp;tcy;&amp;ocy;&amp;gcy;&amp;rcy;&amp;acy;&amp;fcy;&amp;icy;&amp;yacy;. &amp;Ncy;&amp;acy; &amp;pcy;&amp;rcy;&amp;icy;&amp;rcy;&amp;ocy;&amp;dcy;&amp;iecy;"/>
          <p:cNvPicPr>
            <a:picLocks noChangeAspect="1" noChangeArrowheads="1"/>
          </p:cNvPicPr>
          <p:nvPr/>
        </p:nvPicPr>
        <p:blipFill>
          <a:blip r:embed="rId2" cstate="print"/>
          <a:srcRect b="4110"/>
          <a:stretch>
            <a:fillRect/>
          </a:stretch>
        </p:blipFill>
        <p:spPr bwMode="auto">
          <a:xfrm>
            <a:off x="5380" y="-24"/>
            <a:ext cx="9138620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Салы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114932" cy="1328734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У него рога ветвисты,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Ноги тонки, ноги быстры!</a:t>
            </a:r>
          </a:p>
        </p:txBody>
      </p:sp>
      <p:pic>
        <p:nvPicPr>
          <p:cNvPr id="2050" name="Picture 2" descr="http://zakras.ru/uploads/gallery/images/eefe911afcbc0dabbcebc4ebe36a036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857496"/>
            <a:ext cx="2397671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&amp;Lcy;&amp;iecy;&amp;scy;&amp;acy; &amp;icy; &amp;pcy;&amp;ocy;&amp;lcy;&amp;yacy; &amp;Rcy;&amp;ocy;&amp;scy;&amp;scy;&amp;icy;&amp;icy;. &amp;Fcy;&amp;ocy;&amp;tcy;&amp;ocy;&amp;gcy;&amp;rcy;&amp;acy;&amp;fcy;&amp;icy;&amp;yacy;. &amp;Ncy;&amp;acy; &amp;pcy;&amp;rcy;&amp;icy;&amp;rcy;&amp;ocy;&amp;dcy;&amp;iecy;"/>
          <p:cNvPicPr>
            <a:picLocks noChangeAspect="1" noChangeArrowheads="1"/>
          </p:cNvPicPr>
          <p:nvPr/>
        </p:nvPicPr>
        <p:blipFill>
          <a:blip r:embed="rId2" cstate="print"/>
          <a:srcRect b="4110"/>
          <a:stretch>
            <a:fillRect/>
          </a:stretch>
        </p:blipFill>
        <p:spPr bwMode="auto">
          <a:xfrm>
            <a:off x="5380" y="0"/>
            <a:ext cx="9138620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B050"/>
                </a:solidFill>
              </a:rPr>
              <a:t>Вортолнут</a:t>
            </a:r>
            <a:r>
              <a:rPr lang="ru-RU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900486" cy="225742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Летом ходит без дороги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Между сосен и берез,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А зимой он спит в берлоге,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От мороза пряча нос.</a:t>
            </a:r>
          </a:p>
        </p:txBody>
      </p:sp>
      <p:pic>
        <p:nvPicPr>
          <p:cNvPr id="1026" name="Picture 2" descr="http://zakras.ru/uploads/gallery/images/95f143f78b149ff83366c2c3456a98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71744"/>
            <a:ext cx="2696918" cy="3776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&amp;Lcy;&amp;iecy;&amp;scy;&amp;acy; &amp;icy; &amp;pcy;&amp;ocy;&amp;lcy;&amp;yacy; &amp;Rcy;&amp;ocy;&amp;scy;&amp;scy;&amp;icy;&amp;icy;. &amp;Fcy;&amp;ocy;&amp;tcy;&amp;ocy;&amp;gcy;&amp;rcy;&amp;acy;&amp;fcy;&amp;icy;&amp;yacy;. &amp;Ncy;&amp;acy; &amp;pcy;&amp;rcy;&amp;icy;&amp;rcy;&amp;ocy;&amp;dcy;&amp;iecy;"/>
          <p:cNvPicPr>
            <a:picLocks noChangeAspect="1" noChangeArrowheads="1"/>
          </p:cNvPicPr>
          <p:nvPr/>
        </p:nvPicPr>
        <p:blipFill>
          <a:blip r:embed="rId2" cstate="print"/>
          <a:srcRect b="4110"/>
          <a:stretch>
            <a:fillRect/>
          </a:stretch>
        </p:blipFill>
        <p:spPr bwMode="auto">
          <a:xfrm>
            <a:off x="5380" y="0"/>
            <a:ext cx="9138620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СОВЫР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71613"/>
            <a:ext cx="4572032" cy="214314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я, ребята, летом серый.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вот зимой, как снег я белый.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говорят, что я трусишка.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я лишь маленький…</a:t>
            </a:r>
          </a:p>
        </p:txBody>
      </p:sp>
      <p:pic>
        <p:nvPicPr>
          <p:cNvPr id="5122" name="Picture 2" descr="http://zakras.ru/uploads/gallery/images/d832eee9e187e9387a5252beb532bcb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214554"/>
            <a:ext cx="2857520" cy="400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1BAAF-5A0F-4431-89E8-4FC09123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1E50BA-0C0E-459E-92B5-6DE3159F5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Ман </a:t>
            </a:r>
            <a:r>
              <a:rPr lang="ru-RU" dirty="0" err="1"/>
              <a:t>хурип</a:t>
            </a:r>
            <a:r>
              <a:rPr lang="ru-RU" dirty="0"/>
              <a:t> оспа </a:t>
            </a:r>
            <a:r>
              <a:rPr lang="ru-RU" dirty="0" err="1"/>
              <a:t>совыр</a:t>
            </a:r>
            <a:r>
              <a:rPr lang="ru-RU" dirty="0"/>
              <a:t>? ____________</a:t>
            </a:r>
          </a:p>
          <a:p>
            <a:r>
              <a:rPr lang="ru-RU" dirty="0"/>
              <a:t>Ман </a:t>
            </a:r>
            <a:r>
              <a:rPr lang="ru-RU" dirty="0" err="1"/>
              <a:t>хурип</a:t>
            </a:r>
            <a:r>
              <a:rPr lang="ru-RU" dirty="0"/>
              <a:t> оспа </a:t>
            </a:r>
            <a:r>
              <a:rPr lang="ru-RU" dirty="0" err="1"/>
              <a:t>вортолнут</a:t>
            </a:r>
            <a:r>
              <a:rPr lang="ru-RU" dirty="0"/>
              <a:t>? _________</a:t>
            </a:r>
          </a:p>
          <a:p>
            <a:r>
              <a:rPr lang="ru-RU" dirty="0"/>
              <a:t>Ман </a:t>
            </a:r>
            <a:r>
              <a:rPr lang="ru-RU" dirty="0" err="1"/>
              <a:t>хурип</a:t>
            </a:r>
            <a:r>
              <a:rPr lang="ru-RU" dirty="0"/>
              <a:t> оспа </a:t>
            </a:r>
            <a:r>
              <a:rPr lang="ru-RU" dirty="0" err="1"/>
              <a:t>салы</a:t>
            </a:r>
            <a:r>
              <a:rPr lang="ru-RU" dirty="0"/>
              <a:t>? _____________</a:t>
            </a:r>
          </a:p>
          <a:p>
            <a:r>
              <a:rPr lang="ru-RU" dirty="0"/>
              <a:t>Ман </a:t>
            </a:r>
            <a:r>
              <a:rPr lang="ru-RU" dirty="0" err="1"/>
              <a:t>хурип</a:t>
            </a:r>
            <a:r>
              <a:rPr lang="ru-RU" dirty="0"/>
              <a:t> оспа </a:t>
            </a:r>
            <a:r>
              <a:rPr lang="ru-RU" dirty="0" err="1"/>
              <a:t>лэнын</a:t>
            </a:r>
            <a:r>
              <a:rPr lang="ru-RU" dirty="0"/>
              <a:t>? ____________</a:t>
            </a:r>
          </a:p>
          <a:p>
            <a:r>
              <a:rPr lang="ru-RU" dirty="0"/>
              <a:t>Ман </a:t>
            </a:r>
            <a:r>
              <a:rPr lang="ru-RU" dirty="0" err="1"/>
              <a:t>хурип</a:t>
            </a:r>
            <a:r>
              <a:rPr lang="ru-RU" dirty="0"/>
              <a:t> оспа </a:t>
            </a:r>
            <a:r>
              <a:rPr lang="ru-RU" dirty="0" err="1"/>
              <a:t>хайтынуй</a:t>
            </a:r>
            <a:r>
              <a:rPr lang="ru-RU" dirty="0"/>
              <a:t>? __________</a:t>
            </a:r>
          </a:p>
          <a:p>
            <a:pPr marL="0" indent="0">
              <a:buNone/>
            </a:pPr>
            <a:r>
              <a:rPr lang="ru-RU" dirty="0"/>
              <a:t>Пример: </a:t>
            </a:r>
            <a:r>
              <a:rPr lang="ru-RU" dirty="0" err="1"/>
              <a:t>совыр</a:t>
            </a:r>
            <a:r>
              <a:rPr lang="ru-RU" dirty="0"/>
              <a:t> </a:t>
            </a:r>
            <a:r>
              <a:rPr lang="ru-RU" dirty="0" err="1"/>
              <a:t>яӈк</a:t>
            </a:r>
            <a:r>
              <a:rPr lang="ru-RU"/>
              <a:t> – заяц белый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406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103A2-1561-4207-8C0A-CC881BD4F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Словарик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A1A24F-A635-4E02-894D-F956A68EB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err="1"/>
              <a:t>Вощрам</a:t>
            </a:r>
            <a:r>
              <a:rPr lang="ru-RU" dirty="0"/>
              <a:t> - желтый</a:t>
            </a:r>
          </a:p>
          <a:p>
            <a:r>
              <a:rPr lang="ru-RU" dirty="0" err="1"/>
              <a:t>Вощрам-выгырхарпа</a:t>
            </a:r>
            <a:r>
              <a:rPr lang="ru-RU" dirty="0"/>
              <a:t> – оранжевый</a:t>
            </a:r>
          </a:p>
          <a:p>
            <a:r>
              <a:rPr lang="ru-RU" dirty="0" err="1"/>
              <a:t>Вуйкан</a:t>
            </a:r>
            <a:r>
              <a:rPr lang="ru-RU" dirty="0"/>
              <a:t>, </a:t>
            </a:r>
            <a:r>
              <a:rPr lang="ru-RU" dirty="0" err="1"/>
              <a:t>яӈк</a:t>
            </a:r>
            <a:r>
              <a:rPr lang="ru-RU" dirty="0"/>
              <a:t> – белый</a:t>
            </a:r>
          </a:p>
          <a:p>
            <a:r>
              <a:rPr lang="ru-RU" dirty="0" err="1"/>
              <a:t>Йӣв</a:t>
            </a:r>
            <a:r>
              <a:rPr lang="ru-RU" dirty="0"/>
              <a:t> </a:t>
            </a:r>
            <a:r>
              <a:rPr lang="ru-RU" dirty="0" err="1"/>
              <a:t>сӯл</a:t>
            </a:r>
            <a:r>
              <a:rPr lang="ru-RU" dirty="0"/>
              <a:t> оспа - коричневый</a:t>
            </a:r>
          </a:p>
          <a:p>
            <a:r>
              <a:rPr lang="ru-RU" dirty="0" err="1"/>
              <a:t>Сэмыл</a:t>
            </a:r>
            <a:r>
              <a:rPr lang="ru-RU" dirty="0"/>
              <a:t> </a:t>
            </a:r>
            <a:r>
              <a:rPr lang="ru-RU" dirty="0" err="1"/>
              <a:t>харпа</a:t>
            </a:r>
            <a:r>
              <a:rPr lang="ru-RU" dirty="0"/>
              <a:t> - серый</a:t>
            </a:r>
            <a:r>
              <a:rPr lang="ru-RU" b="1" dirty="0"/>
              <a:t> </a:t>
            </a:r>
            <a:endParaRPr lang="ru-RU" dirty="0"/>
          </a:p>
          <a:p>
            <a:r>
              <a:rPr lang="ru-RU" dirty="0" err="1"/>
              <a:t>Хансаӈ</a:t>
            </a:r>
            <a:r>
              <a:rPr lang="ru-RU" dirty="0"/>
              <a:t> – пестрый, узорчатый, цветастый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9799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206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«ВОРТ ОЛНЭ УЙИТ» </vt:lpstr>
      <vt:lpstr>Хайтынуй </vt:lpstr>
      <vt:lpstr>Лэнын </vt:lpstr>
      <vt:lpstr>Охсар </vt:lpstr>
      <vt:lpstr>Салы </vt:lpstr>
      <vt:lpstr>Вортолнут </vt:lpstr>
      <vt:lpstr>СОВЫР</vt:lpstr>
      <vt:lpstr>Задание </vt:lpstr>
      <vt:lpstr>Словарик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«ВОРТ ОЛНЭ УЙИТ» </dc:title>
  <cp:lastModifiedBy>Ольга Норова</cp:lastModifiedBy>
  <cp:revision>69</cp:revision>
  <dcterms:modified xsi:type="dcterms:W3CDTF">2020-03-24T10:56:55Z</dcterms:modified>
</cp:coreProperties>
</file>