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по </a:t>
            </a:r>
            <a:r>
              <a:rPr lang="ru-RU" dirty="0" err="1" smtClean="0"/>
              <a:t>бисероплетению</a:t>
            </a:r>
            <a:r>
              <a:rPr lang="ru-RU" dirty="0" smtClean="0"/>
              <a:t> </a:t>
            </a:r>
            <a:r>
              <a:rPr lang="ru-RU" dirty="0" smtClean="0"/>
              <a:t>цветы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43841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занятия:</a:t>
            </a:r>
          </a:p>
          <a:p>
            <a:r>
              <a:rPr lang="ru-RU" dirty="0" smtClean="0"/>
              <a:t>- Повторить способы плетения бисером на </a:t>
            </a:r>
            <a:r>
              <a:rPr lang="ru-RU" dirty="0" err="1" smtClean="0"/>
              <a:t>проволке</a:t>
            </a:r>
            <a:endParaRPr lang="ru-RU" dirty="0" smtClean="0"/>
          </a:p>
          <a:p>
            <a:r>
              <a:rPr lang="ru-RU" b="1" dirty="0" smtClean="0"/>
              <a:t>Задачи:</a:t>
            </a:r>
            <a:r>
              <a:rPr lang="ru-RU" dirty="0"/>
              <a:t> </a:t>
            </a:r>
            <a:r>
              <a:rPr lang="ru-RU" dirty="0"/>
              <a:t>Сегодня будем плести цветок смолёвки. </a:t>
            </a:r>
            <a:r>
              <a:rPr lang="ru-RU" b="1" dirty="0"/>
              <a:t>Смолёвка из бисера</a:t>
            </a:r>
            <a:r>
              <a:rPr lang="ru-RU" dirty="0"/>
              <a:t> состоит из трёх цветочков. В каждом цветочке смолёвки по пять лепестков и пять тычинок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53950"/>
            <a:ext cx="3277778" cy="23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7564" y="371703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Тычинки</a:t>
            </a:r>
            <a:endParaRPr lang="ru-RU" sz="2400" dirty="0"/>
          </a:p>
          <a:p>
            <a:r>
              <a:rPr lang="ru-RU" sz="2400" dirty="0"/>
              <a:t>На отрезок проволоки длиной 30 см набираем 1 белую бисеринку, складываем проволоку напополам и скручиваем её на 1 см. Рядом делаем ещё одну такую же тычинку.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" y="476672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7197"/>
            <a:ext cx="2857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396063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Всего на проволоке делаем 5 тычинок.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33475"/>
            <a:ext cx="3333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4149080"/>
            <a:ext cx="5503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Берём готовые тычинки и вставляем их в серединку цветка. </a:t>
            </a:r>
            <a:endParaRPr lang="en-US" sz="2400" dirty="0" smtClean="0"/>
          </a:p>
          <a:p>
            <a:r>
              <a:rPr lang="ru-RU" sz="2400" dirty="0" smtClean="0"/>
              <a:t>Все </a:t>
            </a:r>
            <a:r>
              <a:rPr lang="ru-RU" sz="2400" dirty="0"/>
              <a:t>концы проволоки скручиваем между собой.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3949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98" y="1076325"/>
            <a:ext cx="285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4258" y="2836287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Листики смолёвки из бисера</a:t>
            </a:r>
            <a:endParaRPr lang="ru-RU" sz="2400" dirty="0"/>
          </a:p>
          <a:p>
            <a:r>
              <a:rPr lang="ru-RU" sz="2400" dirty="0"/>
              <a:t>Листиков нужно сплести 3 штуки. Плести параллельным плетением на проволоке длиной 34 см по схеме:</a:t>
            </a:r>
            <a:br>
              <a:rPr lang="ru-RU" sz="2400" dirty="0"/>
            </a:br>
            <a:r>
              <a:rPr lang="ru-RU" sz="2400" dirty="0"/>
              <a:t>1 ряд – 1 бисеринка</a:t>
            </a:r>
            <a:br>
              <a:rPr lang="ru-RU" sz="2400" dirty="0"/>
            </a:br>
            <a:r>
              <a:rPr lang="ru-RU" sz="2400" dirty="0"/>
              <a:t>2 ряд – 2 бисеринки</a:t>
            </a:r>
            <a:br>
              <a:rPr lang="ru-RU" sz="2400" dirty="0"/>
            </a:br>
            <a:r>
              <a:rPr lang="ru-RU" sz="2400" dirty="0"/>
              <a:t>с 3 по 13 ряд – по 3 бисеринки</a:t>
            </a:r>
            <a:br>
              <a:rPr lang="ru-RU" sz="2400" dirty="0"/>
            </a:br>
            <a:r>
              <a:rPr lang="ru-RU" sz="2400" dirty="0"/>
              <a:t>14 ряд – 2 бисеринки</a:t>
            </a:r>
            <a:br>
              <a:rPr lang="ru-RU" sz="2400" dirty="0"/>
            </a:br>
            <a:r>
              <a:rPr lang="ru-RU" sz="2400" dirty="0"/>
              <a:t>15 ряд – 1 бисеринка.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387"/>
            <a:ext cx="3333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71703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Сборка</a:t>
            </a:r>
            <a:endParaRPr lang="ru-RU" sz="2400" dirty="0"/>
          </a:p>
          <a:p>
            <a:r>
              <a:rPr lang="ru-RU" sz="2400" dirty="0"/>
              <a:t>Для начала обматываем проволоку у каждого цветочка зелёными нитками. Потом цветочки соединяем вместе в таком порядке: первый цветок центральный, второй пониже, 3 цветок с другой стороны пониже.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78" y="749077"/>
            <a:ext cx="241759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0575"/>
            <a:ext cx="3333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2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861048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/>
              <a:t>К центру соединения цветочков приматываем по кругу 3 листика. После до конца обматываем </a:t>
            </a:r>
            <a:r>
              <a:rPr lang="ru-RU" sz="2400" dirty="0" smtClean="0"/>
              <a:t>нитками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333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плетения смолёвки из бисера нам потребуется: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Бисер двух цветов № 10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Проволока диаметром 0,3 мм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Зелёные нитки для обмотки и клей ПВА.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Лепестки для смолёвки из бисера</a:t>
            </a:r>
            <a:endParaRPr lang="ru-RU" dirty="0"/>
          </a:p>
          <a:p>
            <a:r>
              <a:rPr lang="ru-RU" dirty="0"/>
              <a:t>Берём 44 см проволоки и нанизываем на неё 5 розовых бисерин. Продвигаем бисеринки на середину проволоки. Теперь берём любой конец проволоки и пропускаем его в обратном направлении через 3 бисеринки. Затягиваем проволочки.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3337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5768"/>
            <a:ext cx="3168352" cy="18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4123281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на любой конец проволоки набираем 6 бисеринок. Первую бисеринку придерживаем рукой, а через 2,3,4 бисеринки пропускаем этот же конец проволоки в обратном направлении. Плотнее придвигаем бисеринки друг к другу и затягиваем проволоку. Получилось два зубчика и первые 2 ряда.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1" y="1700808"/>
            <a:ext cx="3333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90" y="1700808"/>
            <a:ext cx="333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3299"/>
            <a:ext cx="338437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2361"/>
            <a:ext cx="3333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9447" y="35749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Для третьего ряда набираем на проволоку 9 бисерин и пропускаем через эти бисеринки в обратном направлении другой конец проволоки и снова затягиваем концы проволоки.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3166268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Оставшиеся ряды плетём по такой схеме: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4 ряд – 9 бисерин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5 ряд – 9 бисерин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 ряд – 7 бисерин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7 ряд – 5 бисерин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8 ряд – 3 бисеринки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9 ряд – 2 бисеринки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3849283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того как сплели листик, берём на правый конец проволоки набираем 9 зелёных бисерин, а на левый 10 бисеринок. Потом правый конец проволоки пропускаем через 10 бисеринку на левом конце проволоки. Хорошо затягиваем, концы проволоки скручиваем вместе. Таких листиков нужно сплести 5 штук.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1770"/>
            <a:ext cx="2857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0600"/>
            <a:ext cx="2857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4650" y="3465535"/>
            <a:ext cx="5662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берём отрезок проволоки длиной 27 см и начинаем продевать этот отрезок через последние 2 розовые бисеринки в лепестке. Так на проволочку нужно продеть все 5 лепестков.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333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9072"/>
            <a:ext cx="3333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1971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2079"/>
            <a:ext cx="2857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574951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все лепестки плотно придвигаем друг к другу, концы проволоки соединяем и скручиваем их между собой. Обрезаем лишнюю проволоку и прячем кончик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46</cp:revision>
  <dcterms:created xsi:type="dcterms:W3CDTF">2013-11-19T10:19:29Z</dcterms:created>
  <dcterms:modified xsi:type="dcterms:W3CDTF">2020-04-06T09:19:19Z</dcterms:modified>
</cp:coreProperties>
</file>