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0" d="100"/>
          <a:sy n="110" d="100"/>
        </p:scale>
        <p:origin x="-1644" y="-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>
        <a:spcBef>
          <a:spcPts val="0"/>
        </a:spcBef>
        <a:buClr>
          <a:schemeClr val="accent6">
            <a:lumMod val="75000"/>
          </a:schemeClr>
        </a:buClr>
        <a:buSzPct val="128000"/>
        <a:buFont typeface="Georgia"/>
        <a:buChar char="*"/>
        <a:defRPr sz="4600" b="1" i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779912" y="376114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Зимний пейзаж.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86000" y="745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/>
              <a:t>Рисование зимнего пейзажа гуашью. Мастер-класс с пошаговыми фото.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48109" y="1207110"/>
            <a:ext cx="7247782" cy="517201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8. "Компанию" деревцу составляет елочка. Используя оттенки темного зеленого сразу мазками показываем как написать елку. Вертикаль - ствол и по треугольному силуэту - ветки. "Растрепанными" мазками рисуем массу еловых лапок.</a:t>
            </a:r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26677" y="1316961"/>
            <a:ext cx="7490643" cy="52542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377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9. Добавляем елке пушистости. На дальнем плане размещаем пару елочек-крошек.</a:t>
            </a:r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6829" y="980728"/>
            <a:ext cx="8094087" cy="57225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10. </a:t>
            </a:r>
            <a:r>
              <a:rPr lang="ru-RU"/>
              <a:t>Завершаем прописывание деревца и елок. Н</a:t>
            </a:r>
            <a:r>
              <a:rPr lang="ru-RU"/>
              <a:t>екоторые </a:t>
            </a:r>
            <a:r>
              <a:rPr lang="ru-RU"/>
              <a:t>поверхности солнышко освещает, а что-то может оказаться в тени.</a:t>
            </a:r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7371" y="920157"/>
            <a:ext cx="7769258" cy="554057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1520" y="1886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11. </a:t>
            </a:r>
            <a:r>
              <a:rPr lang="ru-RU"/>
              <a:t>Белилами пишем снежок на ветвях дерева и на лапках елей.</a:t>
            </a:r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33292" y="836712"/>
            <a:ext cx="8021432" cy="568932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377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12. </a:t>
            </a:r>
            <a:r>
              <a:rPr lang="ru-RU"/>
              <a:t>Используя ватные палочки рисуем кружащиеся на морозном воздухе снежинки.</a:t>
            </a:r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30905" y="908719"/>
            <a:ext cx="6345934" cy="45226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52495019" name="Прямоугольник 1"/>
          <p:cNvSpPr/>
          <p:nvPr/>
        </p:nvSpPr>
        <p:spPr bwMode="auto">
          <a:xfrm flipH="0" flipV="0">
            <a:off x="708932" y="5753376"/>
            <a:ext cx="777473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12. </a:t>
            </a:r>
            <a:r>
              <a:rPr/>
              <a:t>Делаем снимок своей работы и скидываем в группу. Спасибо!</a:t>
            </a:r>
            <a:endParaRPr/>
          </a:p>
        </p:txBody>
      </p:sp>
      <p:sp>
        <p:nvSpPr>
          <p:cNvPr id="1687767032" name="Прямоугольник 2"/>
          <p:cNvSpPr/>
          <p:nvPr/>
        </p:nvSpPr>
        <p:spPr bwMode="auto">
          <a:xfrm>
            <a:off x="4343400" y="6230065"/>
            <a:ext cx="4581720" cy="2746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/>
              <a:t>Составитель: Шишкина В.П.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83568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Материалы</a:t>
            </a:r>
            <a:r>
              <a:rPr lang="ru-RU"/>
              <a:t>:</a:t>
            </a:r>
            <a:endParaRPr/>
          </a:p>
          <a:p>
            <a:pPr>
              <a:defRPr/>
            </a:pPr>
            <a:r>
              <a:rPr lang="ru-RU"/>
              <a:t>бумага(формат А-3 или А4), кисти № 3,6, набор гуаши, ватные палочки, банка с водой, салфетки.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76388" y="1412776"/>
            <a:ext cx="5991225" cy="4495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267744" y="260648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1. Кистью на листе намечаем горизонт.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8878" y="660437"/>
            <a:ext cx="7731554" cy="550486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95806" y="332656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2.Какое зимнее утро без солнышка? Рисуем круг, внутри - белый. Мазки кистью радиально расходятся от обозначенного круга. Солнечные блики показываем на снегу.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94356" y="1255986"/>
            <a:ext cx="7646230" cy="550333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544" y="260648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3. Вокруг солнышка добавляем мазки красного цвета, смешанного с белилами. Такой же цвет и на поверхности снега. Оказывается зима такая яркая!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8213" y="1183978"/>
            <a:ext cx="7659582" cy="538009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9024" y="18863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4. Радиальными мазками синего и голубого с белилами дописываем небо. Наносимые таким образом пастозные мазки создают впечатление сияния.</a:t>
            </a: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9024" y="980728"/>
            <a:ext cx="8185683" cy="566600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11560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5. Отражение небесной синевы присутствует и на снеге</a:t>
            </a: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5941" y="692696"/>
            <a:ext cx="8280110" cy="589543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6. Добавляем активности цвету неба, снега. То </a:t>
            </a:r>
            <a:r>
              <a:rPr lang="ru-RU"/>
              <a:t>есть,небо</a:t>
            </a:r>
            <a:r>
              <a:rPr lang="ru-RU"/>
              <a:t> и поверхность снега у нас "прописаны".</a:t>
            </a:r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5183" y="815940"/>
            <a:ext cx="7821626" cy="55653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7. Смелыми, но аккуратными </a:t>
            </a:r>
            <a:r>
              <a:rPr lang="ru-RU"/>
              <a:t>мазочками</a:t>
            </a:r>
            <a:r>
              <a:rPr lang="ru-RU"/>
              <a:t> пишем деревце - сначала ствол, затем из него "растут" тонкие ветки) (коричневый с нюансами серого, фиолетового).</a:t>
            </a:r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44088" y="980728"/>
            <a:ext cx="7927831" cy="55001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Р7-Офис/2024.2.1.466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Илья Александрович</dc:creator>
  <cp:keywords/>
  <dc:description/>
  <dc:identifier/>
  <dc:language/>
  <cp:lastModifiedBy/>
  <cp:revision>3</cp:revision>
  <dcterms:created xsi:type="dcterms:W3CDTF">2022-11-30T18:20:23Z</dcterms:created>
  <dcterms:modified xsi:type="dcterms:W3CDTF">2025-02-14T04:32:50Z</dcterms:modified>
  <cp:category/>
  <cp:contentStatus/>
  <cp:version/>
</cp:coreProperties>
</file>