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6B7885F2-8FE3-47C2-919E-D93AB5A87C52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0C34E51C-7342-4D59-961F-508736FCB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01660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0C34E51C-7342-4D59-961F-508736FCBD0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7955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DB0B2-65D2-F206-5F38-95BB10F2E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BAC96B-7F16-BA52-5917-60514A16E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9432D5-F7F5-DCA3-FA78-4B83E080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1F478193-6C67-4910-9E99-5A80BDEA5A97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5494D5-36A1-734C-C91C-82963E46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0C169D-5453-C083-5F84-C315A6E3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01F8100F-90B0-4546-9639-8FAC5B786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8367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3C70F-EF56-B96E-72F7-0F15BCDA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BDF380-0E5F-411E-CB6D-D9A1DD1E5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B2C8F-3CD9-5B0A-D442-74932884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1F478193-6C67-4910-9E99-5A80BDEA5A97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4FAE3F-8CB6-6194-005A-741889176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97FD28-EB91-DB1A-A8EF-A743052E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01F8100F-90B0-4546-9639-8FAC5B786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2152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DDB28-83D3-345E-A060-76286ED7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414899-9A7C-2ADE-3F04-23179ABC8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DBFE79-5762-CEE2-3798-4529B1413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1F478193-6C67-4910-9E99-5A80BDEA5A97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87D2A0-3A25-BE27-D175-15A12E521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0D877-8761-C858-0BB2-53D6FD7E5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01F8100F-90B0-4546-9639-8FAC5B786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9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microsoft.com/office/2007/relationships/hdphoto" Target="../media/image4.wdp" /><Relationship Id="rId6" Type="http://schemas.microsoft.com/office/2007/relationships/hdphoto" Target="../media/image5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microsoft.com/office/2007/relationships/hdphoto" Target="../media/image41.wdp" /><Relationship Id="rId4" Type="http://schemas.openxmlformats.org/officeDocument/2006/relationships/image" Target="../media/image42.jpeg" /><Relationship Id="rId5" Type="http://schemas.openxmlformats.org/officeDocument/2006/relationships/image" Target="../media/image14.jpeg" /><Relationship Id="rId6" Type="http://schemas.microsoft.com/office/2007/relationships/hdphoto" Target="../media/image43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jpeg" /><Relationship Id="rId3" Type="http://schemas.openxmlformats.org/officeDocument/2006/relationships/image" Target="../media/image14.jpeg" /><Relationship Id="rId4" Type="http://schemas.microsoft.com/office/2007/relationships/hdphoto" Target="../media/image45.wdp" /><Relationship Id="rId5" Type="http://schemas.microsoft.com/office/2007/relationships/hdphoto" Target="../media/image46.wdp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3.jpeg" /><Relationship Id="rId4" Type="http://schemas.microsoft.com/office/2007/relationships/hdphoto" Target="../media/image7.wdp" /><Relationship Id="rId5" Type="http://schemas.microsoft.com/office/2007/relationships/hdphoto" Target="../media/image8.wdp" /><Relationship Id="rId6" Type="http://schemas.openxmlformats.org/officeDocument/2006/relationships/image" Target="../media/image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3.jpeg" /><Relationship Id="rId6" Type="http://schemas.microsoft.com/office/2007/relationships/hdphoto" Target="../media/image13.wdp" /><Relationship Id="rId7" Type="http://schemas.openxmlformats.org/officeDocument/2006/relationships/image" Target="../media/image14.jpeg" /><Relationship Id="rId8" Type="http://schemas.microsoft.com/office/2007/relationships/hdphoto" Target="../media/image15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3.jpeg" /><Relationship Id="rId5" Type="http://schemas.microsoft.com/office/2007/relationships/hdphoto" Target="../media/image18.wdp" /><Relationship Id="rId6" Type="http://schemas.openxmlformats.org/officeDocument/2006/relationships/image" Target="../media/image14.jpeg" /><Relationship Id="rId7" Type="http://schemas.microsoft.com/office/2007/relationships/hdphoto" Target="../media/image19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3.jpeg" /><Relationship Id="rId5" Type="http://schemas.microsoft.com/office/2007/relationships/hdphoto" Target="../media/image22.wdp" /><Relationship Id="rId6" Type="http://schemas.openxmlformats.org/officeDocument/2006/relationships/image" Target="../media/image14.jpeg" /><Relationship Id="rId7" Type="http://schemas.microsoft.com/office/2007/relationships/hdphoto" Target="../media/image23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Relationship Id="rId4" Type="http://schemas.openxmlformats.org/officeDocument/2006/relationships/image" Target="../media/image3.jpeg" /><Relationship Id="rId5" Type="http://schemas.microsoft.com/office/2007/relationships/hdphoto" Target="../media/image26.wdp" /><Relationship Id="rId6" Type="http://schemas.openxmlformats.org/officeDocument/2006/relationships/image" Target="../media/image14.jpeg" /><Relationship Id="rId7" Type="http://schemas.microsoft.com/office/2007/relationships/hdphoto" Target="../media/image27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png" /><Relationship Id="rId5" Type="http://schemas.openxmlformats.org/officeDocument/2006/relationships/image" Target="../media/image3.jpeg" /><Relationship Id="rId6" Type="http://schemas.microsoft.com/office/2007/relationships/hdphoto" Target="../media/image31.wdp" /><Relationship Id="rId7" Type="http://schemas.openxmlformats.org/officeDocument/2006/relationships/image" Target="../media/image14.jpeg" /><Relationship Id="rId8" Type="http://schemas.microsoft.com/office/2007/relationships/hdphoto" Target="../media/image32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.jpeg" /><Relationship Id="rId4" Type="http://schemas.microsoft.com/office/2007/relationships/hdphoto" Target="../media/image34.wdp" /><Relationship Id="rId5" Type="http://schemas.openxmlformats.org/officeDocument/2006/relationships/image" Target="../media/image14.jpeg" /><Relationship Id="rId6" Type="http://schemas.microsoft.com/office/2007/relationships/hdphoto" Target="../media/image35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6.png" /><Relationship Id="rId4" Type="http://schemas.openxmlformats.org/officeDocument/2006/relationships/image" Target="../media/image37.jpeg" /><Relationship Id="rId5" Type="http://schemas.openxmlformats.org/officeDocument/2006/relationships/image" Target="../media/image3.jpeg" /><Relationship Id="rId6" Type="http://schemas.microsoft.com/office/2007/relationships/hdphoto" Target="../media/image38.wdp" /><Relationship Id="rId7" Type="http://schemas.openxmlformats.org/officeDocument/2006/relationships/image" Target="../media/image39.jpeg" /><Relationship Id="rId8" Type="http://schemas.openxmlformats.org/officeDocument/2006/relationships/image" Target="../media/image14.jpeg" /><Relationship Id="rId9" Type="http://schemas.microsoft.com/office/2007/relationships/hdphoto" Target="../media/image40.wdp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52FAA-FDF7-FC0E-550E-0DE8DA2F5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753" y="0"/>
            <a:ext cx="9144000" cy="762000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«ТЭЛЫ ПОРА – ЗИМА»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809291-AEAD-FC1A-3B17-595E2A5BE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455" y="559831"/>
            <a:ext cx="8137819" cy="174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EADB71-682D-0A63-ECAB-DE0134F81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046" y="1792941"/>
            <a:ext cx="8717677" cy="4903694"/>
          </a:xfrm>
          <a:prstGeom prst="rect">
            <a:avLst/>
          </a:prstGeom>
        </p:spPr>
      </p:pic>
      <p:pic>
        <p:nvPicPr>
          <p:cNvPr id="8" name="Picture 2" descr="C:\Орнамент Соболь Полоска.png">
            <a:extLst>
              <a:ext uri="{FF2B5EF4-FFF2-40B4-BE49-F238E27FC236}">
                <a16:creationId xmlns:a16="http://schemas.microsoft.com/office/drawing/2014/main" id="{FFA67887-4AE5-D0C4-1ACD-2C6A69F40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-2830783" y="3094889"/>
            <a:ext cx="6858002" cy="668222"/>
          </a:xfrm>
          <a:prstGeom prst="rect">
            <a:avLst/>
          </a:prstGeom>
          <a:noFill/>
        </p:spPr>
      </p:pic>
      <p:pic>
        <p:nvPicPr>
          <p:cNvPr id="9" name="Picture 2" descr="C:\Орнамент Соболь Полоска.png">
            <a:extLst>
              <a:ext uri="{FF2B5EF4-FFF2-40B4-BE49-F238E27FC236}">
                <a16:creationId xmlns:a16="http://schemas.microsoft.com/office/drawing/2014/main" id="{7B0140FD-E212-AB0C-F20F-69D2ECBC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8290286" y="3094888"/>
            <a:ext cx="6858002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23878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Орнамент Соболь Полоска.png">
            <a:extLst>
              <a:ext uri="{FF2B5EF4-FFF2-40B4-BE49-F238E27FC236}">
                <a16:creationId xmlns:a16="http://schemas.microsoft.com/office/drawing/2014/main" id="{70C71F44-4D6B-9FC0-8511-8459DA65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8164782" y="3094890"/>
            <a:ext cx="6858002" cy="668222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E558AA-41AE-E2F7-0F38-9694C1E02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530" y="218340"/>
            <a:ext cx="8426097" cy="6421319"/>
          </a:xfrm>
          <a:prstGeom prst="rect">
            <a:avLst/>
          </a:prstGeom>
        </p:spPr>
      </p:pic>
      <p:pic>
        <p:nvPicPr>
          <p:cNvPr id="16" name="Picture 2" descr="C:\Орнамент Соболь Полоска.png">
            <a:extLst>
              <a:ext uri="{FF2B5EF4-FFF2-40B4-BE49-F238E27FC236}">
                <a16:creationId xmlns:a16="http://schemas.microsoft.com/office/drawing/2014/main" id="{4AFACD80-E991-866F-7E06-15C63091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-2707352" y="3069003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21773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2F0C11-8001-B279-A120-55EB2B5AA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952" y="199464"/>
            <a:ext cx="8612095" cy="6459071"/>
          </a:xfrm>
          <a:prstGeom prst="rect">
            <a:avLst/>
          </a:prstGeom>
        </p:spPr>
      </p:pic>
      <p:pic>
        <p:nvPicPr>
          <p:cNvPr id="7" name="Picture 2" descr="C:\Орнамент Соболь Полоска.png">
            <a:extLst>
              <a:ext uri="{FF2B5EF4-FFF2-40B4-BE49-F238E27FC236}">
                <a16:creationId xmlns:a16="http://schemas.microsoft.com/office/drawing/2014/main" id="{B012F8A5-3D42-8799-AFE5-AADDE03A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-2707352" y="3069003"/>
            <a:ext cx="6770368" cy="668222"/>
          </a:xfrm>
          <a:prstGeom prst="rect">
            <a:avLst/>
          </a:prstGeom>
          <a:noFill/>
        </p:spPr>
      </p:pic>
      <p:pic>
        <p:nvPicPr>
          <p:cNvPr id="8" name="Picture 2" descr="C:\Орнамент Соболь Полоска.png">
            <a:extLst>
              <a:ext uri="{FF2B5EF4-FFF2-40B4-BE49-F238E27FC236}">
                <a16:creationId xmlns:a16="http://schemas.microsoft.com/office/drawing/2014/main" id="{E0EB85B8-0515-5CE6-87BE-06B6ED528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8128982" y="3051073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988403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51398-7A66-9CB5-AE45-CBF63D78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714" y="851647"/>
            <a:ext cx="3444743" cy="928688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 «След белки»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DB5F3A-2E5C-05C9-C645-BA0C25213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052" y="233492"/>
            <a:ext cx="5322630" cy="6387156"/>
          </a:xfrm>
        </p:spPr>
      </p:pic>
      <p:pic>
        <p:nvPicPr>
          <p:cNvPr id="6" name="Picture 2" descr="C:\Орнамент Соболь Полоска.png">
            <a:extLst>
              <a:ext uri="{FF2B5EF4-FFF2-40B4-BE49-F238E27FC236}">
                <a16:creationId xmlns:a16="http://schemas.microsoft.com/office/drawing/2014/main" id="{8C5BBD7A-1507-D7E4-383F-EB98250CF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-2830783" y="3094889"/>
            <a:ext cx="6858002" cy="668222"/>
          </a:xfrm>
          <a:prstGeom prst="rect">
            <a:avLst/>
          </a:prstGeom>
          <a:noFill/>
        </p:spPr>
      </p:pic>
      <p:pic>
        <p:nvPicPr>
          <p:cNvPr id="7" name="Picture 2" descr="C:\Орнамент Соболь Полоска.png">
            <a:extLst>
              <a:ext uri="{FF2B5EF4-FFF2-40B4-BE49-F238E27FC236}">
                <a16:creationId xmlns:a16="http://schemas.microsoft.com/office/drawing/2014/main" id="{5B9E4A82-D728-A43D-DDBF-8050A4BE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8164782" y="3094890"/>
            <a:ext cx="6858002" cy="668222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98D10E-0E67-1C2A-AEEC-7FDDC8485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047" y="2339788"/>
            <a:ext cx="4234329" cy="31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5953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1BCE3C-7FE9-AE05-F968-D3A287E31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85" r="-51"/>
          <a:stretch>
            <a:fillRect/>
          </a:stretch>
        </p:blipFill>
        <p:spPr>
          <a:xfrm>
            <a:off x="1120380" y="116541"/>
            <a:ext cx="5289388" cy="6445625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9FE692F5-A95F-8677-FFA7-10E64D245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42" y="4727320"/>
            <a:ext cx="5380280" cy="12550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2DDBDA-5255-2E03-ED7E-92C6EB78E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101" y="1394852"/>
            <a:ext cx="4795519" cy="318452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CDDF979-F0AC-BDF0-5440-A48A74A7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696" y="277905"/>
            <a:ext cx="4128609" cy="1116947"/>
          </a:xfrm>
        </p:spPr>
        <p:txBody>
          <a:bodyPr>
            <a:normAutofit/>
          </a:bodyPr>
          <a:lstStyle>
            <a:defPPr/>
          </a:lstStyle>
          <a:p>
            <a:r>
              <a:rPr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Морозная зима</a:t>
            </a:r>
          </a:p>
        </p:txBody>
      </p:sp>
      <p:pic>
        <p:nvPicPr>
          <p:cNvPr id="10" name="Picture 2" descr="C:\Орнамент Соболь Полоска.png">
            <a:extLst>
              <a:ext uri="{FF2B5EF4-FFF2-40B4-BE49-F238E27FC236}">
                <a16:creationId xmlns:a16="http://schemas.microsoft.com/office/drawing/2014/main" id="{4527F3A6-F852-93DB-4199-764451B20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8164782" y="3094890"/>
            <a:ext cx="6858002" cy="668222"/>
          </a:xfrm>
          <a:prstGeom prst="rect">
            <a:avLst/>
          </a:prstGeom>
          <a:noFill/>
        </p:spPr>
      </p:pic>
      <p:pic>
        <p:nvPicPr>
          <p:cNvPr id="11" name="Picture 2" descr="C:\Орнамент Соболь Полоска.png">
            <a:extLst>
              <a:ext uri="{FF2B5EF4-FFF2-40B4-BE49-F238E27FC236}">
                <a16:creationId xmlns:a16="http://schemas.microsoft.com/office/drawing/2014/main" id="{6EF89361-AC97-18D5-9185-8065BAB88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-2858085" y="3094889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335405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654F89-EFC7-6BE8-C0CD-6A887E9E4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61"/>
          <a:stretch>
            <a:fillRect/>
          </a:stretch>
        </p:blipFill>
        <p:spPr>
          <a:xfrm>
            <a:off x="1041275" y="149224"/>
            <a:ext cx="5213758" cy="6143999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CFFD66-6157-03FA-6F62-89B8D4010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033" y="1635217"/>
            <a:ext cx="4979523" cy="3734642"/>
          </a:xfrm>
          <a:prstGeom prst="rect">
            <a:avLst/>
          </a:prstGeom>
        </p:spPr>
      </p:pic>
      <p:pic>
        <p:nvPicPr>
          <p:cNvPr id="11" name="Picture 2" descr="C:\Орнамент Соболь Полоска.png">
            <a:extLst>
              <a:ext uri="{FF2B5EF4-FFF2-40B4-BE49-F238E27FC236}">
                <a16:creationId xmlns:a16="http://schemas.microsoft.com/office/drawing/2014/main" id="{4371140C-C6E9-F4A4-2667-3B9E7F5CB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8164782" y="3094890"/>
            <a:ext cx="6858002" cy="668222"/>
          </a:xfrm>
          <a:prstGeom prst="rect">
            <a:avLst/>
          </a:prstGeom>
          <a:noFill/>
        </p:spPr>
      </p:pic>
      <p:pic>
        <p:nvPicPr>
          <p:cNvPr id="12" name="Picture 2" descr="C:\Орнамент Соболь Полоска.png">
            <a:extLst>
              <a:ext uri="{FF2B5EF4-FFF2-40B4-BE49-F238E27FC236}">
                <a16:creationId xmlns:a16="http://schemas.microsoft.com/office/drawing/2014/main" id="{34B8BAC9-9270-C58D-99AA-5EBC9507D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-2953122" y="3094889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56785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C9E4C-854B-DBC6-7DAE-61548141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517" y="313766"/>
            <a:ext cx="4800600" cy="1161770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 тридцати сломанных топорищ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9FB3A4-BFB2-46AA-B0DD-39015B878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570" y="203012"/>
            <a:ext cx="4419171" cy="637681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5E8E5F-7191-06A4-7607-344DBE4E6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261" y="2250139"/>
            <a:ext cx="4535112" cy="3406589"/>
          </a:xfrm>
          <a:prstGeom prst="rect">
            <a:avLst/>
          </a:prstGeom>
        </p:spPr>
      </p:pic>
      <p:pic>
        <p:nvPicPr>
          <p:cNvPr id="7" name="Picture 2" descr="C:\Орнамент Соболь Полоска.png">
            <a:extLst>
              <a:ext uri="{FF2B5EF4-FFF2-40B4-BE49-F238E27FC236}">
                <a16:creationId xmlns:a16="http://schemas.microsoft.com/office/drawing/2014/main" id="{3205C94C-DD2E-67EB-A324-C149BEEB9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8164782" y="3094890"/>
            <a:ext cx="6858002" cy="668222"/>
          </a:xfrm>
          <a:prstGeom prst="rect">
            <a:avLst/>
          </a:prstGeom>
          <a:noFill/>
        </p:spPr>
      </p:pic>
      <p:pic>
        <p:nvPicPr>
          <p:cNvPr id="8" name="Picture 2" descr="C:\Орнамент Соболь Полоска.png">
            <a:extLst>
              <a:ext uri="{FF2B5EF4-FFF2-40B4-BE49-F238E27FC236}">
                <a16:creationId xmlns:a16="http://schemas.microsoft.com/office/drawing/2014/main" id="{9A4126A3-9646-E02D-EE0A-BB95F125D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-2707352" y="3069003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674302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A4B04A-D202-DC5D-15DD-8D12ABA71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331" y="942884"/>
            <a:ext cx="5643057" cy="4794528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28401F-8B65-2BF3-3A26-B3A0151E0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15" y="836612"/>
            <a:ext cx="5459773" cy="5184775"/>
          </a:xfrm>
        </p:spPr>
      </p:pic>
      <p:pic>
        <p:nvPicPr>
          <p:cNvPr id="7" name="Picture 2" descr="C:\Орнамент Соболь Полоска.png">
            <a:extLst>
              <a:ext uri="{FF2B5EF4-FFF2-40B4-BE49-F238E27FC236}">
                <a16:creationId xmlns:a16="http://schemas.microsoft.com/office/drawing/2014/main" id="{F6B8BA10-12EE-C9DC-F485-812F0F27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8290292" y="3094890"/>
            <a:ext cx="6858002" cy="668222"/>
          </a:xfrm>
          <a:prstGeom prst="rect">
            <a:avLst/>
          </a:prstGeom>
          <a:noFill/>
        </p:spPr>
      </p:pic>
      <p:pic>
        <p:nvPicPr>
          <p:cNvPr id="8" name="Picture 2" descr="C:\Орнамент Соболь Полоска.png">
            <a:extLst>
              <a:ext uri="{FF2B5EF4-FFF2-40B4-BE49-F238E27FC236}">
                <a16:creationId xmlns:a16="http://schemas.microsoft.com/office/drawing/2014/main" id="{C10AAB1A-AB0D-2640-7D97-ED24CEA30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-2850792" y="3069003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04738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4B8FE-F610-7C04-8406-733E596F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algn="ctr"/>
            <a:r>
              <a:rPr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 ленивого орла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1CE1C8-0663-0A49-27D7-77E4D76A2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624" y="1290919"/>
            <a:ext cx="7584142" cy="139849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B1559E-239B-A590-718F-EE9070C5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9411"/>
            <a:ext cx="5227824" cy="3803463"/>
          </a:xfrm>
          <a:prstGeom prst="rect">
            <a:avLst/>
          </a:prstGeom>
        </p:spPr>
      </p:pic>
      <p:pic>
        <p:nvPicPr>
          <p:cNvPr id="8" name="Объект 3">
            <a:extLst>
              <a:ext uri="{FF2B5EF4-FFF2-40B4-BE49-F238E27FC236}">
                <a16:creationId xmlns:a16="http://schemas.microsoft.com/office/drawing/2014/main" id="{92BDB960-917D-3191-9DCA-E0F373C3F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978" y="2616482"/>
            <a:ext cx="5692193" cy="403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Орнамент Соболь Полоска.png">
            <a:extLst>
              <a:ext uri="{FF2B5EF4-FFF2-40B4-BE49-F238E27FC236}">
                <a16:creationId xmlns:a16="http://schemas.microsoft.com/office/drawing/2014/main" id="{8214B8DD-55D4-6D65-2D8E-DE157267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8389170" y="3094890"/>
            <a:ext cx="6858002" cy="668222"/>
          </a:xfrm>
          <a:prstGeom prst="rect">
            <a:avLst/>
          </a:prstGeom>
          <a:noFill/>
        </p:spPr>
      </p:pic>
      <p:pic>
        <p:nvPicPr>
          <p:cNvPr id="10" name="Picture 2" descr="C:\Орнамент Соболь Полоска.png">
            <a:extLst>
              <a:ext uri="{FF2B5EF4-FFF2-40B4-BE49-F238E27FC236}">
                <a16:creationId xmlns:a16="http://schemas.microsoft.com/office/drawing/2014/main" id="{5D499C05-6D4F-53FA-82D8-3B9E4D887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-2881095" y="3138705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4293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2078D-6FBC-3924-3828-AC5D0AAD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algn="ctr"/>
            <a:r>
              <a:rPr lang="ru-RU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Ветронос 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32BC6065-B282-C3ED-1489-09A3CBBD5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95" y="1690688"/>
            <a:ext cx="11338988" cy="4454900"/>
          </a:xfrm>
        </p:spPr>
      </p:pic>
      <p:pic>
        <p:nvPicPr>
          <p:cNvPr id="5" name="Picture 2" descr="C:\Орнамент Соболь Полоска.png">
            <a:extLst>
              <a:ext uri="{FF2B5EF4-FFF2-40B4-BE49-F238E27FC236}">
                <a16:creationId xmlns:a16="http://schemas.microsoft.com/office/drawing/2014/main" id="{C2CBB096-38D3-552D-E5F5-4D1815146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8338713" y="3094888"/>
            <a:ext cx="6858002" cy="668222"/>
          </a:xfrm>
          <a:prstGeom prst="rect">
            <a:avLst/>
          </a:prstGeom>
          <a:noFill/>
        </p:spPr>
      </p:pic>
      <p:pic>
        <p:nvPicPr>
          <p:cNvPr id="6" name="Picture 2" descr="C:\Орнамент Соболь Полоска.png">
            <a:extLst>
              <a:ext uri="{FF2B5EF4-FFF2-40B4-BE49-F238E27FC236}">
                <a16:creationId xmlns:a16="http://schemas.microsoft.com/office/drawing/2014/main" id="{30215964-36E9-DA7F-2675-F853A0869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-2707352" y="3069003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96339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D3649FEE-61EC-70BB-8249-666715115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215" y="3519668"/>
            <a:ext cx="4267570" cy="963251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9BF5CF2-5CF4-419A-DC22-FD40B0BB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459" y="712313"/>
            <a:ext cx="8305800" cy="1029538"/>
          </a:xfrm>
        </p:spPr>
        <p:txBody>
          <a:bodyPr/>
          <a:lstStyle>
            <a:defPPr/>
          </a:lstStyle>
          <a:p>
            <a:pPr/>
            <a:r>
              <a:rPr lang="ru-RU"/>
              <a:t>Как же выживают зимой звери?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604B08-7C99-80D2-E40B-B93CC8DF7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215" y="2947374"/>
            <a:ext cx="4267570" cy="9632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AC4F18-5337-0CE3-A1F5-B4A4FB655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615" y="3099774"/>
            <a:ext cx="4267570" cy="9632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095B59-8F9D-80BD-B1A4-7F1B8DC37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020" y="2393351"/>
            <a:ext cx="4876252" cy="3250834"/>
          </a:xfrm>
          <a:prstGeom prst="rect">
            <a:avLst/>
          </a:prstGeom>
        </p:spPr>
      </p:pic>
      <p:pic>
        <p:nvPicPr>
          <p:cNvPr id="13" name="Picture 2" descr="C:\Орнамент Соболь Полоска.png">
            <a:extLst>
              <a:ext uri="{FF2B5EF4-FFF2-40B4-BE49-F238E27FC236}">
                <a16:creationId xmlns:a16="http://schemas.microsoft.com/office/drawing/2014/main" id="{316656ED-94C8-20D9-F638-5319BF38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8164782" y="3094890"/>
            <a:ext cx="6858002" cy="668222"/>
          </a:xfrm>
          <a:prstGeom prst="rect">
            <a:avLst/>
          </a:prstGeom>
          <a:noFill/>
        </p:spPr>
      </p:pic>
      <p:pic>
        <p:nvPicPr>
          <p:cNvPr id="14" name="Объект 3">
            <a:extLst>
              <a:ext uri="{FF2B5EF4-FFF2-40B4-BE49-F238E27FC236}">
                <a16:creationId xmlns:a16="http://schemas.microsoft.com/office/drawing/2014/main" id="{EC4C5084-86E9-EAEF-5670-BCF65B1C95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079" y="2437608"/>
            <a:ext cx="4130271" cy="3250834"/>
          </a:xfrm>
          <a:prstGeom prst="rect">
            <a:avLst/>
          </a:prstGeom>
        </p:spPr>
      </p:pic>
      <p:pic>
        <p:nvPicPr>
          <p:cNvPr id="15" name="Picture 2" descr="C:\Орнамент Соболь Полоска.png">
            <a:extLst>
              <a:ext uri="{FF2B5EF4-FFF2-40B4-BE49-F238E27FC236}">
                <a16:creationId xmlns:a16="http://schemas.microsoft.com/office/drawing/2014/main" id="{F228799C-22D7-C6A1-31F1-1C04D2D6E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-2707352" y="3069003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55922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7</Paragraphs>
  <Slides>11</Slides>
  <Notes>1</Notes>
  <TotalTime>58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6">
      <vt:lpstr>Arial</vt:lpstr>
      <vt:lpstr>Calibri Light</vt:lpstr>
      <vt:lpstr>Calibri</vt:lpstr>
      <vt:lpstr>Times New Roman</vt:lpstr>
      <vt:lpstr>Тема Office</vt:lpstr>
      <vt:lpstr>«ТЭЛЫ ПОРА – ЗИМА»</vt:lpstr>
      <vt:lpstr>Орнамент «След белки» </vt:lpstr>
      <vt:lpstr>Морозная зима</vt:lpstr>
      <vt:lpstr>PowerPoint Presentation</vt:lpstr>
      <vt:lpstr>Месяц тридцати сломанных топорищ</vt:lpstr>
      <vt:lpstr>PowerPoint Presentation</vt:lpstr>
      <vt:lpstr>Месяц ленивого орла</vt:lpstr>
      <vt:lpstr>Ветронос </vt:lpstr>
      <vt:lpstr>Как же выживают зимой звери?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«ТЭЛЫ ПОРА – ЗИМА»</dc:title>
  <dc:creator>Ольга Норова</dc:creator>
  <cp:lastModifiedBy>бб</cp:lastModifiedBy>
  <cp:revision>2</cp:revision>
  <dcterms:created xsi:type="dcterms:W3CDTF">2022-12-17T10:49:03Z</dcterms:created>
  <dcterms:modified xsi:type="dcterms:W3CDTF">2025-02-12T17:01:34Z</dcterms:modified>
</cp:coreProperties>
</file>