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9" r:id="rId3"/>
    <p:sldId id="257" r:id="rId4"/>
    <p:sldId id="270" r:id="rId5"/>
    <p:sldId id="271" r:id="rId6"/>
    <p:sldId id="272" r:id="rId7"/>
    <p:sldId id="273" r:id="rId8"/>
    <p:sldId id="259" r:id="rId9"/>
    <p:sldId id="261" r:id="rId10"/>
    <p:sldId id="260" r:id="rId11"/>
    <p:sldId id="263" r:id="rId12"/>
    <p:sldId id="262" r:id="rId13"/>
    <p:sldId id="265" r:id="rId14"/>
    <p:sldId id="264" r:id="rId15"/>
    <p:sldId id="274" r:id="rId1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498" y="6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pic>
        <p:nvPicPr>
          <p:cNvPr id="9" name="Рисунок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331640" y="2270633"/>
            <a:ext cx="855736" cy="1236613"/>
          </a:xfrm>
          <a:prstGeom prst="rect">
            <a:avLst/>
          </a:prstGeom>
        </p:spPr>
      </p:pic>
      <p:sp>
        <p:nvSpPr>
          <p:cNvPr id="8" name="Блок-схема: сохраненные данные 7"/>
          <p:cNvSpPr/>
          <p:nvPr/>
        </p:nvSpPr>
        <p:spPr>
          <a:xfrm rot="10800000">
            <a:off x="1187624" y="1772816"/>
            <a:ext cx="7488832" cy="2232248"/>
          </a:xfrm>
          <a:prstGeom prst="flowChartOnlineStorag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ru-RU"/>
          </a:p>
        </p:txBody>
      </p:sp>
      <p:sp>
        <p:nvSpPr>
          <p:cNvPr id="2" name="Заголовок 1"/>
          <p:cNvSpPr>
            <a:spLocks noGrp="1"/>
          </p:cNvSpPr>
          <p:nvPr>
            <p:ph type="ctrTitle"/>
          </p:nvPr>
        </p:nvSpPr>
        <p:spPr>
          <a:xfrm>
            <a:off x="685800" y="2130425"/>
            <a:ext cx="7772400" cy="1470025"/>
          </a:xfrm>
        </p:spPr>
        <p:txBody>
          <a:bodyPr/>
          <a:lstStyle/>
          <a:p>
            <a:r>
              <a:rPr lang="ru-RU"/>
              <a:t>Образец заголовка</a:t>
            </a:r>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p>
        </p:txBody>
      </p:sp>
      <p:sp>
        <p:nvSpPr>
          <p:cNvPr id="4" name="Дата 3"/>
          <p:cNvSpPr>
            <a:spLocks noGrp="1"/>
          </p:cNvSpPr>
          <p:nvPr>
            <p:ph type="dt" sz="half" idx="10"/>
          </p:nvPr>
        </p:nvSpPr>
        <p:spPr/>
        <p:txBody>
          <a:bodyPr/>
          <a:lstStyle/>
          <a:p>
            <a:fld id="{09744D06-CE79-4695-A797-6968EB71291E}" type="datetimeFigureOut">
              <a:rPr lang="ru-RU" smtClean="0"/>
              <a:t>30.10.2024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000804C-E933-43C9-89DE-5114991B44C0}" type="slidenum">
              <a:rPr lang="ru-RU" smtClean="0"/>
              <a:t>‹#›</a:t>
            </a:fld>
            <a:endParaRPr lang="ru-RU"/>
          </a:p>
        </p:txBody>
      </p:sp>
    </p:spTree>
    <p:extLst>
      <p:ext uri="{BB962C8B-B14F-4D97-AF65-F5344CB8AC3E}">
        <p14:creationId xmlns:p14="http://schemas.microsoft.com/office/powerpoint/2010/main" val="266263377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09744D06-CE79-4695-A797-6968EB71291E}" type="datetimeFigureOut">
              <a:rPr lang="ru-RU" smtClean="0"/>
              <a:t>30.10.2024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000804C-E933-43C9-89DE-5114991B44C0}" type="slidenum">
              <a:rPr lang="ru-RU" smtClean="0"/>
              <a:t>‹#›</a:t>
            </a:fld>
            <a:endParaRPr lang="ru-RU"/>
          </a:p>
        </p:txBody>
      </p:sp>
    </p:spTree>
    <p:extLst>
      <p:ext uri="{BB962C8B-B14F-4D97-AF65-F5344CB8AC3E}">
        <p14:creationId xmlns:p14="http://schemas.microsoft.com/office/powerpoint/2010/main" val="217579179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09744D06-CE79-4695-A797-6968EB71291E}" type="datetimeFigureOut">
              <a:rPr lang="ru-RU" smtClean="0"/>
              <a:t>30.10.2024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000804C-E933-43C9-89DE-5114991B44C0}" type="slidenum">
              <a:rPr lang="ru-RU" smtClean="0"/>
              <a:t>‹#›</a:t>
            </a:fld>
            <a:endParaRPr lang="ru-RU"/>
          </a:p>
        </p:txBody>
      </p:sp>
    </p:spTree>
    <p:extLst>
      <p:ext uri="{BB962C8B-B14F-4D97-AF65-F5344CB8AC3E}">
        <p14:creationId xmlns:p14="http://schemas.microsoft.com/office/powerpoint/2010/main" val="134436045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09744D06-CE79-4695-A797-6968EB71291E}" type="datetimeFigureOut">
              <a:rPr lang="ru-RU" smtClean="0"/>
              <a:t>30.10.2024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000804C-E933-43C9-89DE-5114991B44C0}" type="slidenum">
              <a:rPr lang="ru-RU" smtClean="0"/>
              <a:t>‹#›</a:t>
            </a:fld>
            <a:endParaRPr lang="ru-RU"/>
          </a:p>
        </p:txBody>
      </p:sp>
    </p:spTree>
    <p:extLst>
      <p:ext uri="{BB962C8B-B14F-4D97-AF65-F5344CB8AC3E}">
        <p14:creationId xmlns:p14="http://schemas.microsoft.com/office/powerpoint/2010/main" val="244886628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09744D06-CE79-4695-A797-6968EB71291E}" type="datetimeFigureOut">
              <a:rPr lang="ru-RU" smtClean="0"/>
              <a:t>30.10.2024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000804C-E933-43C9-89DE-5114991B44C0}" type="slidenum">
              <a:rPr lang="ru-RU" smtClean="0"/>
              <a:t>‹#›</a:t>
            </a:fld>
            <a:endParaRPr lang="ru-RU"/>
          </a:p>
        </p:txBody>
      </p:sp>
    </p:spTree>
    <p:extLst>
      <p:ext uri="{BB962C8B-B14F-4D97-AF65-F5344CB8AC3E}">
        <p14:creationId xmlns:p14="http://schemas.microsoft.com/office/powerpoint/2010/main" val="46393323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09744D06-CE79-4695-A797-6968EB71291E}" type="datetimeFigureOut">
              <a:rPr lang="ru-RU" smtClean="0"/>
              <a:t>30.10.2024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A000804C-E933-43C9-89DE-5114991B44C0}" type="slidenum">
              <a:rPr lang="ru-RU" smtClean="0"/>
              <a:t>‹#›</a:t>
            </a:fld>
            <a:endParaRPr lang="ru-RU"/>
          </a:p>
        </p:txBody>
      </p:sp>
    </p:spTree>
    <p:extLst>
      <p:ext uri="{BB962C8B-B14F-4D97-AF65-F5344CB8AC3E}">
        <p14:creationId xmlns:p14="http://schemas.microsoft.com/office/powerpoint/2010/main" val="238227631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09744D06-CE79-4695-A797-6968EB71291E}" type="datetimeFigureOut">
              <a:rPr lang="ru-RU" smtClean="0"/>
              <a:t>30.10.2024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A000804C-E933-43C9-89DE-5114991B44C0}" type="slidenum">
              <a:rPr lang="ru-RU" smtClean="0"/>
              <a:t>‹#›</a:t>
            </a:fld>
            <a:endParaRPr lang="ru-RU"/>
          </a:p>
        </p:txBody>
      </p:sp>
    </p:spTree>
    <p:extLst>
      <p:ext uri="{BB962C8B-B14F-4D97-AF65-F5344CB8AC3E}">
        <p14:creationId xmlns:p14="http://schemas.microsoft.com/office/powerpoint/2010/main" val="204243530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09744D06-CE79-4695-A797-6968EB71291E}" type="datetimeFigureOut">
              <a:rPr lang="ru-RU" smtClean="0"/>
              <a:t>30.10.2024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A000804C-E933-43C9-89DE-5114991B44C0}" type="slidenum">
              <a:rPr lang="ru-RU" smtClean="0"/>
              <a:t>‹#›</a:t>
            </a:fld>
            <a:endParaRPr lang="ru-RU"/>
          </a:p>
        </p:txBody>
      </p:sp>
    </p:spTree>
    <p:extLst>
      <p:ext uri="{BB962C8B-B14F-4D97-AF65-F5344CB8AC3E}">
        <p14:creationId xmlns:p14="http://schemas.microsoft.com/office/powerpoint/2010/main" val="27911946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09744D06-CE79-4695-A797-6968EB71291E}" type="datetimeFigureOut">
              <a:rPr lang="ru-RU" smtClean="0"/>
              <a:t>30.10.2024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A000804C-E933-43C9-89DE-5114991B44C0}" type="slidenum">
              <a:rPr lang="ru-RU" smtClean="0"/>
              <a:t>‹#›</a:t>
            </a:fld>
            <a:endParaRPr lang="ru-RU"/>
          </a:p>
        </p:txBody>
      </p:sp>
    </p:spTree>
    <p:extLst>
      <p:ext uri="{BB962C8B-B14F-4D97-AF65-F5344CB8AC3E}">
        <p14:creationId xmlns:p14="http://schemas.microsoft.com/office/powerpoint/2010/main" val="174883052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a:t>Образец заголовка</a:t>
            </a:r>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09744D06-CE79-4695-A797-6968EB71291E}" type="datetimeFigureOut">
              <a:rPr lang="ru-RU" smtClean="0"/>
              <a:t>30.10.2024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A000804C-E933-43C9-89DE-5114991B44C0}" type="slidenum">
              <a:rPr lang="ru-RU" smtClean="0"/>
              <a:t>‹#›</a:t>
            </a:fld>
            <a:endParaRPr lang="ru-RU"/>
          </a:p>
        </p:txBody>
      </p:sp>
    </p:spTree>
    <p:extLst>
      <p:ext uri="{BB962C8B-B14F-4D97-AF65-F5344CB8AC3E}">
        <p14:creationId xmlns:p14="http://schemas.microsoft.com/office/powerpoint/2010/main" val="28938291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09744D06-CE79-4695-A797-6968EB71291E}" type="datetimeFigureOut">
              <a:rPr lang="ru-RU" smtClean="0"/>
              <a:t>30.10.2024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A000804C-E933-43C9-89DE-5114991B44C0}" type="slidenum">
              <a:rPr lang="ru-RU" smtClean="0"/>
              <a:t>‹#›</a:t>
            </a:fld>
            <a:endParaRPr lang="ru-RU"/>
          </a:p>
        </p:txBody>
      </p:sp>
    </p:spTree>
    <p:extLst>
      <p:ext uri="{BB962C8B-B14F-4D97-AF65-F5344CB8AC3E}">
        <p14:creationId xmlns:p14="http://schemas.microsoft.com/office/powerpoint/2010/main" val="75321590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extLst>
              <a:ext uri="{28A0092B-C50C-407E-A947-70E740481C1C}">
                <a14:useLocalDpi xmlns:a14="http://schemas.microsoft.com/office/drawing/2010/main" val="0"/>
              </a:ext>
            </a:extLst>
          </a:blip>
          <a:srcRect/>
          <a:stretch>
            <a:fillRect l="1000"/>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9744D06-CE79-4695-A797-6968EB71291E}" type="datetimeFigureOut">
              <a:rPr lang="ru-RU" smtClean="0"/>
              <a:t>30.10.2024</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000804C-E933-43C9-89DE-5114991B44C0}" type="slidenum">
              <a:rPr lang="ru-RU" smtClean="0"/>
              <a:t>‹#›</a:t>
            </a:fld>
            <a:endParaRPr lang="ru-RU"/>
          </a:p>
        </p:txBody>
      </p:sp>
      <p:sp>
        <p:nvSpPr>
          <p:cNvPr id="7" name="Рамка 6"/>
          <p:cNvSpPr/>
          <p:nvPr/>
        </p:nvSpPr>
        <p:spPr>
          <a:xfrm>
            <a:off x="0" y="0"/>
            <a:ext cx="9144000" cy="6858000"/>
          </a:xfrm>
          <a:prstGeom prst="frame">
            <a:avLst>
              <a:gd name="adj1" fmla="val 2130"/>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ru-RU">
              <a:solidFill>
                <a:schemeClr val="tx1"/>
              </a:solidFill>
            </a:endParaRPr>
          </a:p>
        </p:txBody>
      </p:sp>
    </p:spTree>
    <p:extLst>
      <p:ext uri="{BB962C8B-B14F-4D97-AF65-F5344CB8AC3E}">
        <p14:creationId xmlns:p14="http://schemas.microsoft.com/office/powerpoint/2010/main" val="353107676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13.jpg"/><Relationship Id="rId3" Type="http://schemas.openxmlformats.org/officeDocument/2006/relationships/image" Target="../media/image8.jpg"/><Relationship Id="rId7" Type="http://schemas.openxmlformats.org/officeDocument/2006/relationships/image" Target="../media/image12.jpg"/><Relationship Id="rId2" Type="http://schemas.openxmlformats.org/officeDocument/2006/relationships/image" Target="../media/image9.jpg"/><Relationship Id="rId1" Type="http://schemas.openxmlformats.org/officeDocument/2006/relationships/slideLayout" Target="../slideLayouts/slideLayout7.xml"/><Relationship Id="rId6" Type="http://schemas.openxmlformats.org/officeDocument/2006/relationships/image" Target="../media/image11.jpg"/><Relationship Id="rId5" Type="http://schemas.openxmlformats.org/officeDocument/2006/relationships/image" Target="../media/image10.jpg"/><Relationship Id="rId4" Type="http://schemas.openxmlformats.org/officeDocument/2006/relationships/image" Target="../media/image7.jpg"/></Relationships>
</file>

<file path=ppt/slides/_rels/slide11.xml.rels><?xml version="1.0" encoding="UTF-8" standalone="yes"?>
<Relationships xmlns="http://schemas.openxmlformats.org/package/2006/relationships"><Relationship Id="rId8" Type="http://schemas.openxmlformats.org/officeDocument/2006/relationships/image" Target="../media/image13.jpg"/><Relationship Id="rId3" Type="http://schemas.openxmlformats.org/officeDocument/2006/relationships/image" Target="../media/image8.jpg"/><Relationship Id="rId7" Type="http://schemas.openxmlformats.org/officeDocument/2006/relationships/image" Target="../media/image12.jpg"/><Relationship Id="rId2" Type="http://schemas.openxmlformats.org/officeDocument/2006/relationships/image" Target="../media/image10.jpg"/><Relationship Id="rId1" Type="http://schemas.openxmlformats.org/officeDocument/2006/relationships/slideLayout" Target="../slideLayouts/slideLayout7.xml"/><Relationship Id="rId6" Type="http://schemas.openxmlformats.org/officeDocument/2006/relationships/image" Target="../media/image11.jpg"/><Relationship Id="rId5" Type="http://schemas.openxmlformats.org/officeDocument/2006/relationships/image" Target="../media/image9.jpg"/><Relationship Id="rId4" Type="http://schemas.openxmlformats.org/officeDocument/2006/relationships/image" Target="../media/image7.jpg"/></Relationships>
</file>

<file path=ppt/slides/_rels/slide12.xml.rels><?xml version="1.0" encoding="UTF-8" standalone="yes"?>
<Relationships xmlns="http://schemas.openxmlformats.org/package/2006/relationships"><Relationship Id="rId8" Type="http://schemas.openxmlformats.org/officeDocument/2006/relationships/image" Target="../media/image13.jpg"/><Relationship Id="rId3" Type="http://schemas.openxmlformats.org/officeDocument/2006/relationships/image" Target="../media/image8.jpg"/><Relationship Id="rId7" Type="http://schemas.openxmlformats.org/officeDocument/2006/relationships/image" Target="../media/image12.jpg"/><Relationship Id="rId2" Type="http://schemas.openxmlformats.org/officeDocument/2006/relationships/image" Target="../media/image11.jpg"/><Relationship Id="rId1" Type="http://schemas.openxmlformats.org/officeDocument/2006/relationships/slideLayout" Target="../slideLayouts/slideLayout7.xml"/><Relationship Id="rId6" Type="http://schemas.openxmlformats.org/officeDocument/2006/relationships/image" Target="../media/image10.jpg"/><Relationship Id="rId5" Type="http://schemas.openxmlformats.org/officeDocument/2006/relationships/image" Target="../media/image9.jpg"/><Relationship Id="rId4" Type="http://schemas.openxmlformats.org/officeDocument/2006/relationships/image" Target="../media/image7.jpg"/></Relationships>
</file>

<file path=ppt/slides/_rels/slide13.xml.rels><?xml version="1.0" encoding="UTF-8" standalone="yes"?>
<Relationships xmlns="http://schemas.openxmlformats.org/package/2006/relationships"><Relationship Id="rId8" Type="http://schemas.openxmlformats.org/officeDocument/2006/relationships/image" Target="../media/image13.jpg"/><Relationship Id="rId3" Type="http://schemas.openxmlformats.org/officeDocument/2006/relationships/image" Target="../media/image8.jpg"/><Relationship Id="rId7" Type="http://schemas.openxmlformats.org/officeDocument/2006/relationships/image" Target="../media/image11.jpg"/><Relationship Id="rId2" Type="http://schemas.openxmlformats.org/officeDocument/2006/relationships/image" Target="../media/image12.jpg"/><Relationship Id="rId1" Type="http://schemas.openxmlformats.org/officeDocument/2006/relationships/slideLayout" Target="../slideLayouts/slideLayout7.xml"/><Relationship Id="rId6" Type="http://schemas.openxmlformats.org/officeDocument/2006/relationships/image" Target="../media/image10.jpg"/><Relationship Id="rId5" Type="http://schemas.openxmlformats.org/officeDocument/2006/relationships/image" Target="../media/image9.jpg"/><Relationship Id="rId4" Type="http://schemas.openxmlformats.org/officeDocument/2006/relationships/image" Target="../media/image7.jpg"/></Relationships>
</file>

<file path=ppt/slides/_rels/slide14.xml.rels><?xml version="1.0" encoding="UTF-8" standalone="yes"?>
<Relationships xmlns="http://schemas.openxmlformats.org/package/2006/relationships"><Relationship Id="rId8" Type="http://schemas.openxmlformats.org/officeDocument/2006/relationships/image" Target="../media/image12.jpg"/><Relationship Id="rId3" Type="http://schemas.openxmlformats.org/officeDocument/2006/relationships/image" Target="../media/image8.jpg"/><Relationship Id="rId7" Type="http://schemas.openxmlformats.org/officeDocument/2006/relationships/image" Target="../media/image11.jpg"/><Relationship Id="rId2" Type="http://schemas.openxmlformats.org/officeDocument/2006/relationships/image" Target="../media/image13.jpg"/><Relationship Id="rId1" Type="http://schemas.openxmlformats.org/officeDocument/2006/relationships/slideLayout" Target="../slideLayouts/slideLayout7.xml"/><Relationship Id="rId6" Type="http://schemas.openxmlformats.org/officeDocument/2006/relationships/image" Target="../media/image10.jpg"/><Relationship Id="rId5" Type="http://schemas.openxmlformats.org/officeDocument/2006/relationships/image" Target="../media/image9.jpg"/><Relationship Id="rId4" Type="http://schemas.openxmlformats.org/officeDocument/2006/relationships/image" Target="../media/image7.jpg"/></Relationships>
</file>

<file path=ppt/slides/_rels/slide1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8" Type="http://schemas.openxmlformats.org/officeDocument/2006/relationships/image" Target="../media/image13.jpg"/><Relationship Id="rId3" Type="http://schemas.openxmlformats.org/officeDocument/2006/relationships/image" Target="../media/image8.jpg"/><Relationship Id="rId7" Type="http://schemas.openxmlformats.org/officeDocument/2006/relationships/image" Target="../media/image12.jpg"/><Relationship Id="rId2" Type="http://schemas.openxmlformats.org/officeDocument/2006/relationships/image" Target="../media/image7.jpg"/><Relationship Id="rId1" Type="http://schemas.openxmlformats.org/officeDocument/2006/relationships/slideLayout" Target="../slideLayouts/slideLayout7.xml"/><Relationship Id="rId6" Type="http://schemas.openxmlformats.org/officeDocument/2006/relationships/image" Target="../media/image11.jpg"/><Relationship Id="rId5" Type="http://schemas.openxmlformats.org/officeDocument/2006/relationships/image" Target="../media/image10.jpg"/><Relationship Id="rId4" Type="http://schemas.openxmlformats.org/officeDocument/2006/relationships/image" Target="../media/image9.jpg"/></Relationships>
</file>

<file path=ppt/slides/_rels/slide9.xml.rels><?xml version="1.0" encoding="UTF-8" standalone="yes"?>
<Relationships xmlns="http://schemas.openxmlformats.org/package/2006/relationships"><Relationship Id="rId8" Type="http://schemas.openxmlformats.org/officeDocument/2006/relationships/image" Target="../media/image13.jpg"/><Relationship Id="rId3" Type="http://schemas.openxmlformats.org/officeDocument/2006/relationships/image" Target="../media/image8.jpg"/><Relationship Id="rId7" Type="http://schemas.openxmlformats.org/officeDocument/2006/relationships/image" Target="../media/image12.jpg"/><Relationship Id="rId2" Type="http://schemas.openxmlformats.org/officeDocument/2006/relationships/image" Target="../media/image7.jpg"/><Relationship Id="rId1" Type="http://schemas.openxmlformats.org/officeDocument/2006/relationships/slideLayout" Target="../slideLayouts/slideLayout7.xml"/><Relationship Id="rId6" Type="http://schemas.openxmlformats.org/officeDocument/2006/relationships/image" Target="../media/image11.jpg"/><Relationship Id="rId5" Type="http://schemas.openxmlformats.org/officeDocument/2006/relationships/image" Target="../media/image10.jpg"/><Relationship Id="rId4" Type="http://schemas.openxmlformats.org/officeDocument/2006/relationships/image" Target="../media/image9.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195736" y="1844824"/>
            <a:ext cx="6262464" cy="2088231"/>
          </a:xfrm>
        </p:spPr>
        <p:txBody>
          <a:bodyPr/>
          <a:lstStyle/>
          <a:p>
            <a:r>
              <a:rPr lang="ru-RU" b="1" dirty="0">
                <a:solidFill>
                  <a:srgbClr val="C00000"/>
                </a:solidFill>
              </a:rPr>
              <a:t>Сказки северных народов</a:t>
            </a:r>
          </a:p>
        </p:txBody>
      </p:sp>
      <p:sp>
        <p:nvSpPr>
          <p:cNvPr id="4" name="Управляющая кнопка: далее 3">
            <a:hlinkClick r:id="" action="ppaction://hlinkshowjump?jump=nextslide" highlightClick="1"/>
          </p:cNvPr>
          <p:cNvSpPr/>
          <p:nvPr/>
        </p:nvSpPr>
        <p:spPr>
          <a:xfrm>
            <a:off x="7524328" y="6165304"/>
            <a:ext cx="792088" cy="360040"/>
          </a:xfrm>
          <a:prstGeom prst="actionButtonForwardNext">
            <a:avLst/>
          </a:prstGeom>
        </p:spPr>
        <p:style>
          <a:lnRef idx="1">
            <a:schemeClr val="accent6"/>
          </a:lnRef>
          <a:fillRef idx="3">
            <a:schemeClr val="accent6"/>
          </a:fillRef>
          <a:effectRef idx="2">
            <a:schemeClr val="accent6"/>
          </a:effectRef>
          <a:fontRef idx="minor">
            <a:schemeClr val="lt1"/>
          </a:fontRef>
        </p:style>
        <p:txBody>
          <a:bodyPr rtlCol="0" anchor="ctr"/>
          <a:lstStyle/>
          <a:p>
            <a:pPr algn="ctr"/>
            <a:endParaRPr lang="ru-RU"/>
          </a:p>
        </p:txBody>
      </p:sp>
      <p:sp>
        <p:nvSpPr>
          <p:cNvPr id="8" name="Подзаголовок 7">
            <a:extLst>
              <a:ext uri="{FF2B5EF4-FFF2-40B4-BE49-F238E27FC236}">
                <a16:creationId xmlns:a16="http://schemas.microsoft.com/office/drawing/2014/main" id="{FB5ECEC7-8D7F-43E5-A048-3D974367337E}"/>
              </a:ext>
            </a:extLst>
          </p:cNvPr>
          <p:cNvSpPr>
            <a:spLocks noGrp="1"/>
          </p:cNvSpPr>
          <p:nvPr>
            <p:ph type="subTitle" idx="1"/>
          </p:nvPr>
        </p:nvSpPr>
        <p:spPr>
          <a:xfrm>
            <a:off x="5148064" y="4869160"/>
            <a:ext cx="3672408" cy="1080120"/>
          </a:xfrm>
        </p:spPr>
        <p:txBody>
          <a:bodyPr>
            <a:normAutofit fontScale="47500" lnSpcReduction="20000"/>
          </a:bodyPr>
          <a:lstStyle/>
          <a:p>
            <a:r>
              <a:rPr lang="ru-RU" b="1" dirty="0">
                <a:solidFill>
                  <a:srgbClr val="C00000"/>
                </a:solidFill>
              </a:rPr>
              <a:t>Автор: педагог дополнительного образования </a:t>
            </a:r>
            <a:r>
              <a:rPr lang="ru-RU" b="1" dirty="0" err="1">
                <a:solidFill>
                  <a:srgbClr val="C00000"/>
                </a:solidFill>
              </a:rPr>
              <a:t>Гноевых</a:t>
            </a:r>
            <a:r>
              <a:rPr lang="ru-RU" b="1" dirty="0">
                <a:solidFill>
                  <a:srgbClr val="C00000"/>
                </a:solidFill>
              </a:rPr>
              <a:t> Н.В.</a:t>
            </a:r>
          </a:p>
          <a:p>
            <a:r>
              <a:rPr lang="ru-RU" b="1" dirty="0">
                <a:solidFill>
                  <a:srgbClr val="C00000"/>
                </a:solidFill>
              </a:rPr>
              <a:t>МБУ ДО ДЭКОЦ</a:t>
            </a:r>
          </a:p>
          <a:p>
            <a:r>
              <a:rPr lang="ru-RU" b="1" dirty="0">
                <a:solidFill>
                  <a:srgbClr val="C00000"/>
                </a:solidFill>
              </a:rPr>
              <a:t>г. Ханты-Мансийск, 2024 г.</a:t>
            </a:r>
            <a:endParaRPr lang="ru-RU" dirty="0"/>
          </a:p>
        </p:txBody>
      </p:sp>
      <p:pic>
        <p:nvPicPr>
          <p:cNvPr id="5" name="Рисунок 4">
            <a:extLst>
              <a:ext uri="{FF2B5EF4-FFF2-40B4-BE49-F238E27FC236}">
                <a16:creationId xmlns:a16="http://schemas.microsoft.com/office/drawing/2014/main" id="{625BE851-CD45-417A-9BA2-6F698D08B94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9552" y="307028"/>
            <a:ext cx="8352928" cy="110937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325451588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Блок-схема: процесс 13"/>
          <p:cNvSpPr/>
          <p:nvPr/>
        </p:nvSpPr>
        <p:spPr>
          <a:xfrm>
            <a:off x="611560" y="908720"/>
            <a:ext cx="5688632" cy="4896544"/>
          </a:xfrm>
          <a:prstGeom prst="flowChartProcess">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ru-RU"/>
          </a:p>
        </p:txBody>
      </p:sp>
      <p:sp>
        <p:nvSpPr>
          <p:cNvPr id="13" name="Рамка 12"/>
          <p:cNvSpPr/>
          <p:nvPr/>
        </p:nvSpPr>
        <p:spPr>
          <a:xfrm>
            <a:off x="467544" y="732000"/>
            <a:ext cx="6048672" cy="5217280"/>
          </a:xfrm>
          <a:prstGeom prst="frame">
            <a:avLst>
              <a:gd name="adj1" fmla="val 5330"/>
            </a:avLst>
          </a:prstGeom>
          <a:scene3d>
            <a:camera prst="orthographicFront">
              <a:rot lat="0" lon="0" rev="0"/>
            </a:camera>
            <a:lightRig rig="threePt" dir="t">
              <a:rot lat="0" lon="0" rev="1200000"/>
            </a:lightRig>
          </a:scene3d>
          <a:sp3d>
            <a:bevelT w="63500" h="25400" prst="convex"/>
          </a:sp3d>
        </p:spPr>
        <p:style>
          <a:lnRef idx="0">
            <a:schemeClr val="accent6"/>
          </a:lnRef>
          <a:fillRef idx="3">
            <a:schemeClr val="accent6"/>
          </a:fillRef>
          <a:effectRef idx="3">
            <a:schemeClr val="accent6"/>
          </a:effectRef>
          <a:fontRef idx="minor">
            <a:schemeClr val="lt1"/>
          </a:fontRef>
        </p:style>
        <p:txBody>
          <a:bodyPr rtlCol="0" anchor="ctr"/>
          <a:lstStyle/>
          <a:p>
            <a:pPr algn="ctr"/>
            <a:endParaRPr lang="ru-RU">
              <a:solidFill>
                <a:schemeClr val="tx1"/>
              </a:solidFill>
            </a:endParaRPr>
          </a:p>
        </p:txBody>
      </p:sp>
      <p:pic>
        <p:nvPicPr>
          <p:cNvPr id="3" name="Рисунок 2">
            <a:extLst>
              <a:ext uri="{FF2B5EF4-FFF2-40B4-BE49-F238E27FC236}">
                <a16:creationId xmlns:a16="http://schemas.microsoft.com/office/drawing/2014/main" id="{0CE8CE7A-7F67-4172-8A2E-1A5A886CE5B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61531" y="1047765"/>
            <a:ext cx="3403392" cy="4246968"/>
          </a:xfrm>
          <a:prstGeom prst="rect">
            <a:avLst/>
          </a:prstGeom>
        </p:spPr>
      </p:pic>
      <p:pic>
        <p:nvPicPr>
          <p:cNvPr id="25" name="Рисунок 24">
            <a:extLst>
              <a:ext uri="{FF2B5EF4-FFF2-40B4-BE49-F238E27FC236}">
                <a16:creationId xmlns:a16="http://schemas.microsoft.com/office/drawing/2014/main" id="{1E1C9CE9-D938-416E-B99A-091552F53F5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02884" y="252567"/>
            <a:ext cx="872813" cy="1045557"/>
          </a:xfrm>
          <a:prstGeom prst="rect">
            <a:avLst/>
          </a:prstGeom>
        </p:spPr>
      </p:pic>
      <p:pic>
        <p:nvPicPr>
          <p:cNvPr id="26" name="Рисунок 25">
            <a:extLst>
              <a:ext uri="{FF2B5EF4-FFF2-40B4-BE49-F238E27FC236}">
                <a16:creationId xmlns:a16="http://schemas.microsoft.com/office/drawing/2014/main" id="{10A6F8EB-460B-44C0-B65E-35BA8111682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931245" y="277117"/>
            <a:ext cx="872813" cy="941120"/>
          </a:xfrm>
          <a:prstGeom prst="rect">
            <a:avLst/>
          </a:prstGeom>
        </p:spPr>
      </p:pic>
      <p:pic>
        <p:nvPicPr>
          <p:cNvPr id="27" name="Рисунок 26">
            <a:extLst>
              <a:ext uri="{FF2B5EF4-FFF2-40B4-BE49-F238E27FC236}">
                <a16:creationId xmlns:a16="http://schemas.microsoft.com/office/drawing/2014/main" id="{F4710653-E5DF-46FB-B55A-4849BE92A2F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61595" y="1520006"/>
            <a:ext cx="944511" cy="1178621"/>
          </a:xfrm>
          <a:prstGeom prst="rect">
            <a:avLst/>
          </a:prstGeom>
        </p:spPr>
      </p:pic>
      <p:pic>
        <p:nvPicPr>
          <p:cNvPr id="28" name="Рисунок 27">
            <a:extLst>
              <a:ext uri="{FF2B5EF4-FFF2-40B4-BE49-F238E27FC236}">
                <a16:creationId xmlns:a16="http://schemas.microsoft.com/office/drawing/2014/main" id="{2E69EFE1-8932-43D5-909D-6AD69B70675F}"/>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892411" y="1508017"/>
            <a:ext cx="1005539" cy="1229990"/>
          </a:xfrm>
          <a:prstGeom prst="rect">
            <a:avLst/>
          </a:prstGeom>
        </p:spPr>
      </p:pic>
      <p:pic>
        <p:nvPicPr>
          <p:cNvPr id="29" name="Рисунок 28">
            <a:extLst>
              <a:ext uri="{FF2B5EF4-FFF2-40B4-BE49-F238E27FC236}">
                <a16:creationId xmlns:a16="http://schemas.microsoft.com/office/drawing/2014/main" id="{D553CD8A-A70A-488A-BCBB-D321C0F0AEFD}"/>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766740" y="2892593"/>
            <a:ext cx="987083" cy="1182722"/>
          </a:xfrm>
          <a:prstGeom prst="rect">
            <a:avLst/>
          </a:prstGeom>
        </p:spPr>
      </p:pic>
      <p:pic>
        <p:nvPicPr>
          <p:cNvPr id="30" name="Рисунок 29">
            <a:extLst>
              <a:ext uri="{FF2B5EF4-FFF2-40B4-BE49-F238E27FC236}">
                <a16:creationId xmlns:a16="http://schemas.microsoft.com/office/drawing/2014/main" id="{459941CA-334A-4CA7-856A-1BDF47F24985}"/>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7897736" y="2892593"/>
            <a:ext cx="1005539" cy="1115388"/>
          </a:xfrm>
          <a:prstGeom prst="rect">
            <a:avLst/>
          </a:prstGeom>
        </p:spPr>
      </p:pic>
      <p:pic>
        <p:nvPicPr>
          <p:cNvPr id="31" name="Рисунок 30">
            <a:extLst>
              <a:ext uri="{FF2B5EF4-FFF2-40B4-BE49-F238E27FC236}">
                <a16:creationId xmlns:a16="http://schemas.microsoft.com/office/drawing/2014/main" id="{C88589F1-AA1F-40BB-9082-EC57AE513D93}"/>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233850" y="4230969"/>
            <a:ext cx="1284020" cy="1545580"/>
          </a:xfrm>
          <a:prstGeom prst="rect">
            <a:avLst/>
          </a:prstGeom>
        </p:spPr>
      </p:pic>
      <p:sp>
        <p:nvSpPr>
          <p:cNvPr id="32" name="Управляющая кнопка: далее 3">
            <a:hlinkClick r:id="" action="ppaction://hlinkshowjump?jump=nextslide" highlightClick="1"/>
            <a:extLst>
              <a:ext uri="{FF2B5EF4-FFF2-40B4-BE49-F238E27FC236}">
                <a16:creationId xmlns:a16="http://schemas.microsoft.com/office/drawing/2014/main" id="{B2A303CA-5AC5-41FF-8C17-2C32C9936987}"/>
              </a:ext>
            </a:extLst>
          </p:cNvPr>
          <p:cNvSpPr/>
          <p:nvPr/>
        </p:nvSpPr>
        <p:spPr>
          <a:xfrm>
            <a:off x="7524328" y="6165304"/>
            <a:ext cx="792088" cy="360040"/>
          </a:xfrm>
          <a:prstGeom prst="actionButtonForwardNext">
            <a:avLst/>
          </a:prstGeom>
        </p:spPr>
        <p:style>
          <a:lnRef idx="1">
            <a:schemeClr val="accent6"/>
          </a:lnRef>
          <a:fillRef idx="3">
            <a:schemeClr val="accent6"/>
          </a:fillRef>
          <a:effectRef idx="2">
            <a:schemeClr val="accent6"/>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241443695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Блок-схема: процесс 13"/>
          <p:cNvSpPr/>
          <p:nvPr/>
        </p:nvSpPr>
        <p:spPr>
          <a:xfrm>
            <a:off x="611560" y="908720"/>
            <a:ext cx="5688632" cy="4896544"/>
          </a:xfrm>
          <a:prstGeom prst="flowChartProcess">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ru-RU"/>
          </a:p>
        </p:txBody>
      </p:sp>
      <p:sp>
        <p:nvSpPr>
          <p:cNvPr id="13" name="Рамка 12"/>
          <p:cNvSpPr/>
          <p:nvPr/>
        </p:nvSpPr>
        <p:spPr>
          <a:xfrm>
            <a:off x="467544" y="732000"/>
            <a:ext cx="6048672" cy="5217280"/>
          </a:xfrm>
          <a:prstGeom prst="frame">
            <a:avLst>
              <a:gd name="adj1" fmla="val 5330"/>
            </a:avLst>
          </a:prstGeom>
          <a:scene3d>
            <a:camera prst="orthographicFront">
              <a:rot lat="0" lon="0" rev="0"/>
            </a:camera>
            <a:lightRig rig="threePt" dir="t">
              <a:rot lat="0" lon="0" rev="1200000"/>
            </a:lightRig>
          </a:scene3d>
          <a:sp3d>
            <a:bevelT w="63500" h="25400" prst="convex"/>
          </a:sp3d>
        </p:spPr>
        <p:style>
          <a:lnRef idx="0">
            <a:schemeClr val="accent6"/>
          </a:lnRef>
          <a:fillRef idx="3">
            <a:schemeClr val="accent6"/>
          </a:fillRef>
          <a:effectRef idx="3">
            <a:schemeClr val="accent6"/>
          </a:effectRef>
          <a:fontRef idx="minor">
            <a:schemeClr val="lt1"/>
          </a:fontRef>
        </p:style>
        <p:txBody>
          <a:bodyPr rtlCol="0" anchor="ctr"/>
          <a:lstStyle/>
          <a:p>
            <a:pPr algn="ctr"/>
            <a:endParaRPr lang="ru-RU">
              <a:solidFill>
                <a:schemeClr val="tx1"/>
              </a:solidFill>
            </a:endParaRPr>
          </a:p>
        </p:txBody>
      </p:sp>
      <p:pic>
        <p:nvPicPr>
          <p:cNvPr id="3" name="Рисунок 2">
            <a:extLst>
              <a:ext uri="{FF2B5EF4-FFF2-40B4-BE49-F238E27FC236}">
                <a16:creationId xmlns:a16="http://schemas.microsoft.com/office/drawing/2014/main" id="{FB30FB3F-AB34-49FC-A596-BF5E948D689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50854" y="1068440"/>
            <a:ext cx="3363609" cy="4114414"/>
          </a:xfrm>
          <a:prstGeom prst="rect">
            <a:avLst/>
          </a:prstGeom>
        </p:spPr>
      </p:pic>
      <p:pic>
        <p:nvPicPr>
          <p:cNvPr id="25" name="Рисунок 24">
            <a:extLst>
              <a:ext uri="{FF2B5EF4-FFF2-40B4-BE49-F238E27FC236}">
                <a16:creationId xmlns:a16="http://schemas.microsoft.com/office/drawing/2014/main" id="{FC98B994-1E20-4DF8-AF40-B1B9BB6736B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40944" y="385941"/>
            <a:ext cx="872813" cy="1045557"/>
          </a:xfrm>
          <a:prstGeom prst="rect">
            <a:avLst/>
          </a:prstGeom>
        </p:spPr>
      </p:pic>
      <p:pic>
        <p:nvPicPr>
          <p:cNvPr id="26" name="Рисунок 25">
            <a:extLst>
              <a:ext uri="{FF2B5EF4-FFF2-40B4-BE49-F238E27FC236}">
                <a16:creationId xmlns:a16="http://schemas.microsoft.com/office/drawing/2014/main" id="{6103AAFE-2D90-490B-9A26-C8FACEDBC14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890787" y="385941"/>
            <a:ext cx="872813" cy="941120"/>
          </a:xfrm>
          <a:prstGeom prst="rect">
            <a:avLst/>
          </a:prstGeom>
        </p:spPr>
      </p:pic>
      <p:pic>
        <p:nvPicPr>
          <p:cNvPr id="27" name="Рисунок 26">
            <a:extLst>
              <a:ext uri="{FF2B5EF4-FFF2-40B4-BE49-F238E27FC236}">
                <a16:creationId xmlns:a16="http://schemas.microsoft.com/office/drawing/2014/main" id="{41318C34-5EBF-4378-9A42-B14EFED52EC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763431" y="1687561"/>
            <a:ext cx="944511" cy="1178621"/>
          </a:xfrm>
          <a:prstGeom prst="rect">
            <a:avLst/>
          </a:prstGeom>
        </p:spPr>
      </p:pic>
      <p:pic>
        <p:nvPicPr>
          <p:cNvPr id="28" name="Рисунок 27">
            <a:extLst>
              <a:ext uri="{FF2B5EF4-FFF2-40B4-BE49-F238E27FC236}">
                <a16:creationId xmlns:a16="http://schemas.microsoft.com/office/drawing/2014/main" id="{D1E96BD3-321E-47E4-A4A3-04F5B6ACBBC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81361" y="1700808"/>
            <a:ext cx="1005539" cy="1229990"/>
          </a:xfrm>
          <a:prstGeom prst="rect">
            <a:avLst/>
          </a:prstGeom>
        </p:spPr>
      </p:pic>
      <p:pic>
        <p:nvPicPr>
          <p:cNvPr id="29" name="Рисунок 28">
            <a:extLst>
              <a:ext uri="{FF2B5EF4-FFF2-40B4-BE49-F238E27FC236}">
                <a16:creationId xmlns:a16="http://schemas.microsoft.com/office/drawing/2014/main" id="{AA4C8A59-6D90-41CE-97C1-70D062DEDAA3}"/>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763431" y="3060310"/>
            <a:ext cx="987083" cy="1182722"/>
          </a:xfrm>
          <a:prstGeom prst="rect">
            <a:avLst/>
          </a:prstGeom>
        </p:spPr>
      </p:pic>
      <p:pic>
        <p:nvPicPr>
          <p:cNvPr id="30" name="Рисунок 29">
            <a:extLst>
              <a:ext uri="{FF2B5EF4-FFF2-40B4-BE49-F238E27FC236}">
                <a16:creationId xmlns:a16="http://schemas.microsoft.com/office/drawing/2014/main" id="{502BFBDD-CCCB-4AD0-BC06-11426777A444}"/>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7920372" y="3125647"/>
            <a:ext cx="1005539" cy="1115388"/>
          </a:xfrm>
          <a:prstGeom prst="rect">
            <a:avLst/>
          </a:prstGeom>
        </p:spPr>
      </p:pic>
      <p:pic>
        <p:nvPicPr>
          <p:cNvPr id="31" name="Рисунок 30">
            <a:extLst>
              <a:ext uri="{FF2B5EF4-FFF2-40B4-BE49-F238E27FC236}">
                <a16:creationId xmlns:a16="http://schemas.microsoft.com/office/drawing/2014/main" id="{5F560CD3-C35E-4F31-B81F-DFC47FE34855}"/>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206183" y="4334975"/>
            <a:ext cx="1284020" cy="1545580"/>
          </a:xfrm>
          <a:prstGeom prst="rect">
            <a:avLst/>
          </a:prstGeom>
        </p:spPr>
      </p:pic>
      <p:sp>
        <p:nvSpPr>
          <p:cNvPr id="32" name="Управляющая кнопка: далее 3">
            <a:hlinkClick r:id="" action="ppaction://hlinkshowjump?jump=nextslide" highlightClick="1"/>
            <a:extLst>
              <a:ext uri="{FF2B5EF4-FFF2-40B4-BE49-F238E27FC236}">
                <a16:creationId xmlns:a16="http://schemas.microsoft.com/office/drawing/2014/main" id="{96E4F107-4B5D-4383-A4FC-27CED23AC39D}"/>
              </a:ext>
            </a:extLst>
          </p:cNvPr>
          <p:cNvSpPr/>
          <p:nvPr/>
        </p:nvSpPr>
        <p:spPr>
          <a:xfrm>
            <a:off x="7524328" y="6165304"/>
            <a:ext cx="792088" cy="360040"/>
          </a:xfrm>
          <a:prstGeom prst="actionButtonForwardNext">
            <a:avLst/>
          </a:prstGeom>
        </p:spPr>
        <p:style>
          <a:lnRef idx="1">
            <a:schemeClr val="accent6"/>
          </a:lnRef>
          <a:fillRef idx="3">
            <a:schemeClr val="accent6"/>
          </a:fillRef>
          <a:effectRef idx="2">
            <a:schemeClr val="accent6"/>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235885554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Блок-схема: процесс 13"/>
          <p:cNvSpPr/>
          <p:nvPr/>
        </p:nvSpPr>
        <p:spPr>
          <a:xfrm>
            <a:off x="611560" y="908720"/>
            <a:ext cx="5688632" cy="4896544"/>
          </a:xfrm>
          <a:prstGeom prst="flowChartProcess">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ru-RU"/>
          </a:p>
        </p:txBody>
      </p:sp>
      <p:sp>
        <p:nvSpPr>
          <p:cNvPr id="13" name="Рамка 12"/>
          <p:cNvSpPr/>
          <p:nvPr/>
        </p:nvSpPr>
        <p:spPr>
          <a:xfrm>
            <a:off x="467544" y="732000"/>
            <a:ext cx="6048672" cy="5217280"/>
          </a:xfrm>
          <a:prstGeom prst="frame">
            <a:avLst>
              <a:gd name="adj1" fmla="val 5330"/>
            </a:avLst>
          </a:prstGeom>
          <a:scene3d>
            <a:camera prst="orthographicFront">
              <a:rot lat="0" lon="0" rev="0"/>
            </a:camera>
            <a:lightRig rig="threePt" dir="t">
              <a:rot lat="0" lon="0" rev="1200000"/>
            </a:lightRig>
          </a:scene3d>
          <a:sp3d>
            <a:bevelT w="63500" h="25400" prst="convex"/>
          </a:sp3d>
        </p:spPr>
        <p:style>
          <a:lnRef idx="0">
            <a:schemeClr val="accent6"/>
          </a:lnRef>
          <a:fillRef idx="3">
            <a:schemeClr val="accent6"/>
          </a:fillRef>
          <a:effectRef idx="3">
            <a:schemeClr val="accent6"/>
          </a:effectRef>
          <a:fontRef idx="minor">
            <a:schemeClr val="lt1"/>
          </a:fontRef>
        </p:style>
        <p:txBody>
          <a:bodyPr rtlCol="0" anchor="ctr"/>
          <a:lstStyle/>
          <a:p>
            <a:pPr algn="ctr"/>
            <a:endParaRPr lang="ru-RU">
              <a:solidFill>
                <a:schemeClr val="tx1"/>
              </a:solidFill>
            </a:endParaRPr>
          </a:p>
        </p:txBody>
      </p:sp>
      <p:pic>
        <p:nvPicPr>
          <p:cNvPr id="3" name="Рисунок 2">
            <a:extLst>
              <a:ext uri="{FF2B5EF4-FFF2-40B4-BE49-F238E27FC236}">
                <a16:creationId xmlns:a16="http://schemas.microsoft.com/office/drawing/2014/main" id="{8397F1A5-141C-4ECD-8E0A-215C492DCD0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75656" y="1052736"/>
            <a:ext cx="3719355" cy="4456525"/>
          </a:xfrm>
          <a:prstGeom prst="rect">
            <a:avLst/>
          </a:prstGeom>
        </p:spPr>
      </p:pic>
      <p:pic>
        <p:nvPicPr>
          <p:cNvPr id="25" name="Рисунок 24">
            <a:extLst>
              <a:ext uri="{FF2B5EF4-FFF2-40B4-BE49-F238E27FC236}">
                <a16:creationId xmlns:a16="http://schemas.microsoft.com/office/drawing/2014/main" id="{54337511-D24A-424E-8B41-D9D8DF2E60E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02884" y="252567"/>
            <a:ext cx="872813" cy="1045557"/>
          </a:xfrm>
          <a:prstGeom prst="rect">
            <a:avLst/>
          </a:prstGeom>
        </p:spPr>
      </p:pic>
      <p:pic>
        <p:nvPicPr>
          <p:cNvPr id="26" name="Рисунок 25">
            <a:extLst>
              <a:ext uri="{FF2B5EF4-FFF2-40B4-BE49-F238E27FC236}">
                <a16:creationId xmlns:a16="http://schemas.microsoft.com/office/drawing/2014/main" id="{83AA5F30-6514-47CA-8C5F-37CF8F48CBB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978115" y="304785"/>
            <a:ext cx="872813" cy="941120"/>
          </a:xfrm>
          <a:prstGeom prst="rect">
            <a:avLst/>
          </a:prstGeom>
        </p:spPr>
      </p:pic>
      <p:pic>
        <p:nvPicPr>
          <p:cNvPr id="27" name="Рисунок 26">
            <a:extLst>
              <a:ext uri="{FF2B5EF4-FFF2-40B4-BE49-F238E27FC236}">
                <a16:creationId xmlns:a16="http://schemas.microsoft.com/office/drawing/2014/main" id="{7F89A5AD-56E1-473B-BDAA-09F546F5B3B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802884" y="1465679"/>
            <a:ext cx="944511" cy="1178621"/>
          </a:xfrm>
          <a:prstGeom prst="rect">
            <a:avLst/>
          </a:prstGeom>
        </p:spPr>
      </p:pic>
      <p:pic>
        <p:nvPicPr>
          <p:cNvPr id="28" name="Рисунок 27">
            <a:extLst>
              <a:ext uri="{FF2B5EF4-FFF2-40B4-BE49-F238E27FC236}">
                <a16:creationId xmlns:a16="http://schemas.microsoft.com/office/drawing/2014/main" id="{B4BCBC7C-DF69-4F83-A485-C05B64FA3C8C}"/>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885462" y="1465679"/>
            <a:ext cx="1005539" cy="1229990"/>
          </a:xfrm>
          <a:prstGeom prst="rect">
            <a:avLst/>
          </a:prstGeom>
        </p:spPr>
      </p:pic>
      <p:pic>
        <p:nvPicPr>
          <p:cNvPr id="29" name="Рисунок 28">
            <a:extLst>
              <a:ext uri="{FF2B5EF4-FFF2-40B4-BE49-F238E27FC236}">
                <a16:creationId xmlns:a16="http://schemas.microsoft.com/office/drawing/2014/main" id="{8EBBE2A5-A40B-4A5B-923B-25B65C99DDC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15799" y="2946920"/>
            <a:ext cx="987083" cy="1182722"/>
          </a:xfrm>
          <a:prstGeom prst="rect">
            <a:avLst/>
          </a:prstGeom>
        </p:spPr>
      </p:pic>
      <p:pic>
        <p:nvPicPr>
          <p:cNvPr id="30" name="Рисунок 29">
            <a:extLst>
              <a:ext uri="{FF2B5EF4-FFF2-40B4-BE49-F238E27FC236}">
                <a16:creationId xmlns:a16="http://schemas.microsoft.com/office/drawing/2014/main" id="{ADBC8864-A3DC-4CEC-BFB1-712F778557E3}"/>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7885461" y="2962624"/>
            <a:ext cx="1005539" cy="1115388"/>
          </a:xfrm>
          <a:prstGeom prst="rect">
            <a:avLst/>
          </a:prstGeom>
        </p:spPr>
      </p:pic>
      <p:pic>
        <p:nvPicPr>
          <p:cNvPr id="31" name="Рисунок 30">
            <a:extLst>
              <a:ext uri="{FF2B5EF4-FFF2-40B4-BE49-F238E27FC236}">
                <a16:creationId xmlns:a16="http://schemas.microsoft.com/office/drawing/2014/main" id="{2E97993B-7B77-4D71-A1D7-6BF6B9AE20EF}"/>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234920" y="4233719"/>
            <a:ext cx="1284020" cy="1545580"/>
          </a:xfrm>
          <a:prstGeom prst="rect">
            <a:avLst/>
          </a:prstGeom>
        </p:spPr>
      </p:pic>
      <p:sp>
        <p:nvSpPr>
          <p:cNvPr id="32" name="Управляющая кнопка: далее 3">
            <a:hlinkClick r:id="" action="ppaction://hlinkshowjump?jump=nextslide" highlightClick="1"/>
            <a:extLst>
              <a:ext uri="{FF2B5EF4-FFF2-40B4-BE49-F238E27FC236}">
                <a16:creationId xmlns:a16="http://schemas.microsoft.com/office/drawing/2014/main" id="{E7FFD77E-7B5A-417B-8D06-297CCF0518A5}"/>
              </a:ext>
            </a:extLst>
          </p:cNvPr>
          <p:cNvSpPr/>
          <p:nvPr/>
        </p:nvSpPr>
        <p:spPr>
          <a:xfrm>
            <a:off x="7524328" y="6165304"/>
            <a:ext cx="792088" cy="360040"/>
          </a:xfrm>
          <a:prstGeom prst="actionButtonForwardNext">
            <a:avLst/>
          </a:prstGeom>
        </p:spPr>
        <p:style>
          <a:lnRef idx="1">
            <a:schemeClr val="accent6"/>
          </a:lnRef>
          <a:fillRef idx="3">
            <a:schemeClr val="accent6"/>
          </a:fillRef>
          <a:effectRef idx="2">
            <a:schemeClr val="accent6"/>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308693202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Блок-схема: процесс 13"/>
          <p:cNvSpPr/>
          <p:nvPr/>
        </p:nvSpPr>
        <p:spPr>
          <a:xfrm>
            <a:off x="611560" y="908720"/>
            <a:ext cx="5688632" cy="4896544"/>
          </a:xfrm>
          <a:prstGeom prst="flowChartProcess">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ru-RU"/>
          </a:p>
        </p:txBody>
      </p:sp>
      <p:sp>
        <p:nvSpPr>
          <p:cNvPr id="13" name="Рамка 12"/>
          <p:cNvSpPr/>
          <p:nvPr/>
        </p:nvSpPr>
        <p:spPr>
          <a:xfrm>
            <a:off x="467544" y="732000"/>
            <a:ext cx="6048672" cy="5217280"/>
          </a:xfrm>
          <a:prstGeom prst="frame">
            <a:avLst>
              <a:gd name="adj1" fmla="val 5330"/>
            </a:avLst>
          </a:prstGeom>
          <a:scene3d>
            <a:camera prst="orthographicFront">
              <a:rot lat="0" lon="0" rev="0"/>
            </a:camera>
            <a:lightRig rig="threePt" dir="t">
              <a:rot lat="0" lon="0" rev="1200000"/>
            </a:lightRig>
          </a:scene3d>
          <a:sp3d>
            <a:bevelT w="63500" h="25400" prst="convex"/>
          </a:sp3d>
        </p:spPr>
        <p:style>
          <a:lnRef idx="0">
            <a:schemeClr val="accent6"/>
          </a:lnRef>
          <a:fillRef idx="3">
            <a:schemeClr val="accent6"/>
          </a:fillRef>
          <a:effectRef idx="3">
            <a:schemeClr val="accent6"/>
          </a:effectRef>
          <a:fontRef idx="minor">
            <a:schemeClr val="lt1"/>
          </a:fontRef>
        </p:style>
        <p:txBody>
          <a:bodyPr rtlCol="0" anchor="ctr"/>
          <a:lstStyle/>
          <a:p>
            <a:pPr algn="ctr"/>
            <a:endParaRPr lang="ru-RU">
              <a:solidFill>
                <a:schemeClr val="tx1"/>
              </a:solidFill>
            </a:endParaRPr>
          </a:p>
        </p:txBody>
      </p:sp>
      <p:pic>
        <p:nvPicPr>
          <p:cNvPr id="3" name="Рисунок 2">
            <a:extLst>
              <a:ext uri="{FF2B5EF4-FFF2-40B4-BE49-F238E27FC236}">
                <a16:creationId xmlns:a16="http://schemas.microsoft.com/office/drawing/2014/main" id="{2300DB46-384E-4081-A448-F7770087F32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4977" y="1086373"/>
            <a:ext cx="4124319" cy="4574875"/>
          </a:xfrm>
          <a:prstGeom prst="rect">
            <a:avLst/>
          </a:prstGeom>
        </p:spPr>
      </p:pic>
      <p:pic>
        <p:nvPicPr>
          <p:cNvPr id="25" name="Рисунок 24">
            <a:extLst>
              <a:ext uri="{FF2B5EF4-FFF2-40B4-BE49-F238E27FC236}">
                <a16:creationId xmlns:a16="http://schemas.microsoft.com/office/drawing/2014/main" id="{365C77DC-60B2-4958-8754-0171D2BA055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02884" y="252567"/>
            <a:ext cx="872813" cy="1045557"/>
          </a:xfrm>
          <a:prstGeom prst="rect">
            <a:avLst/>
          </a:prstGeom>
        </p:spPr>
      </p:pic>
      <p:pic>
        <p:nvPicPr>
          <p:cNvPr id="26" name="Рисунок 25">
            <a:extLst>
              <a:ext uri="{FF2B5EF4-FFF2-40B4-BE49-F238E27FC236}">
                <a16:creationId xmlns:a16="http://schemas.microsoft.com/office/drawing/2014/main" id="{FE42C995-6392-4D98-AB22-A869587450B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955624" y="264284"/>
            <a:ext cx="872813" cy="941120"/>
          </a:xfrm>
          <a:prstGeom prst="rect">
            <a:avLst/>
          </a:prstGeom>
        </p:spPr>
      </p:pic>
      <p:pic>
        <p:nvPicPr>
          <p:cNvPr id="27" name="Рисунок 26">
            <a:extLst>
              <a:ext uri="{FF2B5EF4-FFF2-40B4-BE49-F238E27FC236}">
                <a16:creationId xmlns:a16="http://schemas.microsoft.com/office/drawing/2014/main" id="{255AA4CB-68B0-4F6A-9C89-87FA797C2E5B}"/>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801787" y="1520006"/>
            <a:ext cx="944511" cy="1178621"/>
          </a:xfrm>
          <a:prstGeom prst="rect">
            <a:avLst/>
          </a:prstGeom>
        </p:spPr>
      </p:pic>
      <p:pic>
        <p:nvPicPr>
          <p:cNvPr id="28" name="Рисунок 27">
            <a:extLst>
              <a:ext uri="{FF2B5EF4-FFF2-40B4-BE49-F238E27FC236}">
                <a16:creationId xmlns:a16="http://schemas.microsoft.com/office/drawing/2014/main" id="{A658B035-5A59-4F2D-A665-BA680B4FFC4B}"/>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894962" y="1494321"/>
            <a:ext cx="1005539" cy="1229990"/>
          </a:xfrm>
          <a:prstGeom prst="rect">
            <a:avLst/>
          </a:prstGeom>
        </p:spPr>
      </p:pic>
      <p:pic>
        <p:nvPicPr>
          <p:cNvPr id="29" name="Рисунок 28">
            <a:extLst>
              <a:ext uri="{FF2B5EF4-FFF2-40B4-BE49-F238E27FC236}">
                <a16:creationId xmlns:a16="http://schemas.microsoft.com/office/drawing/2014/main" id="{69145CDF-6487-4D07-93E8-D68864B81612}"/>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810338" y="3009009"/>
            <a:ext cx="987083" cy="1182722"/>
          </a:xfrm>
          <a:prstGeom prst="rect">
            <a:avLst/>
          </a:prstGeom>
        </p:spPr>
      </p:pic>
      <p:pic>
        <p:nvPicPr>
          <p:cNvPr id="30" name="Рисунок 29">
            <a:extLst>
              <a:ext uri="{FF2B5EF4-FFF2-40B4-BE49-F238E27FC236}">
                <a16:creationId xmlns:a16="http://schemas.microsoft.com/office/drawing/2014/main" id="{E9ED8530-413A-4E22-BDDA-D227F2C6F17E}"/>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239290" y="4276390"/>
            <a:ext cx="1284020" cy="1545580"/>
          </a:xfrm>
          <a:prstGeom prst="rect">
            <a:avLst/>
          </a:prstGeom>
        </p:spPr>
      </p:pic>
      <p:pic>
        <p:nvPicPr>
          <p:cNvPr id="31" name="Рисунок 30">
            <a:extLst>
              <a:ext uri="{FF2B5EF4-FFF2-40B4-BE49-F238E27FC236}">
                <a16:creationId xmlns:a16="http://schemas.microsoft.com/office/drawing/2014/main" id="{AE6D32F9-7B71-4D40-9A6B-F5FC454D4DA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04744" y="3037476"/>
            <a:ext cx="1005539" cy="1115388"/>
          </a:xfrm>
          <a:prstGeom prst="rect">
            <a:avLst/>
          </a:prstGeom>
        </p:spPr>
      </p:pic>
      <p:sp>
        <p:nvSpPr>
          <p:cNvPr id="32" name="Управляющая кнопка: далее 3">
            <a:hlinkClick r:id="" action="ppaction://hlinkshowjump?jump=nextslide" highlightClick="1"/>
            <a:extLst>
              <a:ext uri="{FF2B5EF4-FFF2-40B4-BE49-F238E27FC236}">
                <a16:creationId xmlns:a16="http://schemas.microsoft.com/office/drawing/2014/main" id="{78CC3F6C-0759-4D18-8BAC-51297EA2CA0C}"/>
              </a:ext>
            </a:extLst>
          </p:cNvPr>
          <p:cNvSpPr/>
          <p:nvPr/>
        </p:nvSpPr>
        <p:spPr>
          <a:xfrm>
            <a:off x="7524328" y="6165304"/>
            <a:ext cx="792088" cy="360040"/>
          </a:xfrm>
          <a:prstGeom prst="actionButtonForwardNext">
            <a:avLst/>
          </a:prstGeom>
        </p:spPr>
        <p:style>
          <a:lnRef idx="1">
            <a:schemeClr val="accent6"/>
          </a:lnRef>
          <a:fillRef idx="3">
            <a:schemeClr val="accent6"/>
          </a:fillRef>
          <a:effectRef idx="2">
            <a:schemeClr val="accent6"/>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508749759"/>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Блок-схема: процесс 13"/>
          <p:cNvSpPr/>
          <p:nvPr/>
        </p:nvSpPr>
        <p:spPr>
          <a:xfrm>
            <a:off x="611560" y="908720"/>
            <a:ext cx="5688632" cy="4896544"/>
          </a:xfrm>
          <a:prstGeom prst="flowChartProcess">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ru-RU"/>
          </a:p>
        </p:txBody>
      </p:sp>
      <p:sp>
        <p:nvSpPr>
          <p:cNvPr id="13" name="Рамка 12"/>
          <p:cNvSpPr/>
          <p:nvPr/>
        </p:nvSpPr>
        <p:spPr>
          <a:xfrm>
            <a:off x="467544" y="732000"/>
            <a:ext cx="6048672" cy="5217280"/>
          </a:xfrm>
          <a:prstGeom prst="frame">
            <a:avLst>
              <a:gd name="adj1" fmla="val 5330"/>
            </a:avLst>
          </a:prstGeom>
          <a:scene3d>
            <a:camera prst="orthographicFront">
              <a:rot lat="0" lon="0" rev="0"/>
            </a:camera>
            <a:lightRig rig="threePt" dir="t">
              <a:rot lat="0" lon="0" rev="1200000"/>
            </a:lightRig>
          </a:scene3d>
          <a:sp3d>
            <a:bevelT w="63500" h="25400" prst="convex"/>
          </a:sp3d>
        </p:spPr>
        <p:style>
          <a:lnRef idx="0">
            <a:schemeClr val="accent6"/>
          </a:lnRef>
          <a:fillRef idx="3">
            <a:schemeClr val="accent6"/>
          </a:fillRef>
          <a:effectRef idx="3">
            <a:schemeClr val="accent6"/>
          </a:effectRef>
          <a:fontRef idx="minor">
            <a:schemeClr val="lt1"/>
          </a:fontRef>
        </p:style>
        <p:txBody>
          <a:bodyPr rtlCol="0" anchor="ctr"/>
          <a:lstStyle/>
          <a:p>
            <a:pPr algn="ctr"/>
            <a:endParaRPr lang="ru-RU">
              <a:solidFill>
                <a:schemeClr val="tx1"/>
              </a:solidFill>
            </a:endParaRPr>
          </a:p>
        </p:txBody>
      </p:sp>
      <p:pic>
        <p:nvPicPr>
          <p:cNvPr id="3" name="Рисунок 2">
            <a:extLst>
              <a:ext uri="{FF2B5EF4-FFF2-40B4-BE49-F238E27FC236}">
                <a16:creationId xmlns:a16="http://schemas.microsoft.com/office/drawing/2014/main" id="{37CBEFB1-DEED-4A8C-A5CC-FBCB68DFAE7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74377" y="1034156"/>
            <a:ext cx="3832310" cy="4612967"/>
          </a:xfrm>
          <a:prstGeom prst="rect">
            <a:avLst/>
          </a:prstGeom>
        </p:spPr>
      </p:pic>
      <p:pic>
        <p:nvPicPr>
          <p:cNvPr id="25" name="Рисунок 24">
            <a:extLst>
              <a:ext uri="{FF2B5EF4-FFF2-40B4-BE49-F238E27FC236}">
                <a16:creationId xmlns:a16="http://schemas.microsoft.com/office/drawing/2014/main" id="{7B2EC97D-2FA8-42F9-B574-83A5EED6A59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02884" y="252567"/>
            <a:ext cx="872813" cy="1045557"/>
          </a:xfrm>
          <a:prstGeom prst="rect">
            <a:avLst/>
          </a:prstGeom>
        </p:spPr>
      </p:pic>
      <p:pic>
        <p:nvPicPr>
          <p:cNvPr id="26" name="Рисунок 25">
            <a:extLst>
              <a:ext uri="{FF2B5EF4-FFF2-40B4-BE49-F238E27FC236}">
                <a16:creationId xmlns:a16="http://schemas.microsoft.com/office/drawing/2014/main" id="{7F8525EC-1D98-4574-9187-0828003EB76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912990" y="261440"/>
            <a:ext cx="872813" cy="941120"/>
          </a:xfrm>
          <a:prstGeom prst="rect">
            <a:avLst/>
          </a:prstGeom>
        </p:spPr>
      </p:pic>
      <p:pic>
        <p:nvPicPr>
          <p:cNvPr id="27" name="Рисунок 26">
            <a:extLst>
              <a:ext uri="{FF2B5EF4-FFF2-40B4-BE49-F238E27FC236}">
                <a16:creationId xmlns:a16="http://schemas.microsoft.com/office/drawing/2014/main" id="{FF47A9FE-3A36-482F-B94F-5FDC43032BA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802884" y="1484831"/>
            <a:ext cx="944511" cy="1178621"/>
          </a:xfrm>
          <a:prstGeom prst="rect">
            <a:avLst/>
          </a:prstGeom>
        </p:spPr>
      </p:pic>
      <p:pic>
        <p:nvPicPr>
          <p:cNvPr id="28" name="Рисунок 27">
            <a:extLst>
              <a:ext uri="{FF2B5EF4-FFF2-40B4-BE49-F238E27FC236}">
                <a16:creationId xmlns:a16="http://schemas.microsoft.com/office/drawing/2014/main" id="{E0F037F0-B2C2-4C22-B72C-8632482D2546}"/>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904745" y="1484831"/>
            <a:ext cx="1005539" cy="1229990"/>
          </a:xfrm>
          <a:prstGeom prst="rect">
            <a:avLst/>
          </a:prstGeom>
        </p:spPr>
      </p:pic>
      <p:pic>
        <p:nvPicPr>
          <p:cNvPr id="29" name="Рисунок 28">
            <a:extLst>
              <a:ext uri="{FF2B5EF4-FFF2-40B4-BE49-F238E27FC236}">
                <a16:creationId xmlns:a16="http://schemas.microsoft.com/office/drawing/2014/main" id="{3BF87152-3349-4BA5-B1ED-E2300CA56031}"/>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780501" y="3060310"/>
            <a:ext cx="987083" cy="1182722"/>
          </a:xfrm>
          <a:prstGeom prst="rect">
            <a:avLst/>
          </a:prstGeom>
        </p:spPr>
      </p:pic>
      <p:pic>
        <p:nvPicPr>
          <p:cNvPr id="30" name="Рисунок 29">
            <a:extLst>
              <a:ext uri="{FF2B5EF4-FFF2-40B4-BE49-F238E27FC236}">
                <a16:creationId xmlns:a16="http://schemas.microsoft.com/office/drawing/2014/main" id="{4A259467-9C7C-4179-9B33-7F83C17255CA}"/>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904744" y="3037476"/>
            <a:ext cx="1005539" cy="1115388"/>
          </a:xfrm>
          <a:prstGeom prst="rect">
            <a:avLst/>
          </a:prstGeom>
        </p:spPr>
      </p:pic>
      <p:pic>
        <p:nvPicPr>
          <p:cNvPr id="31" name="Рисунок 30">
            <a:extLst>
              <a:ext uri="{FF2B5EF4-FFF2-40B4-BE49-F238E27FC236}">
                <a16:creationId xmlns:a16="http://schemas.microsoft.com/office/drawing/2014/main" id="{2D0B0941-0F48-45F4-856D-47534BE4534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94154" y="4224600"/>
            <a:ext cx="1284020" cy="1545580"/>
          </a:xfrm>
          <a:prstGeom prst="rect">
            <a:avLst/>
          </a:prstGeom>
        </p:spPr>
      </p:pic>
      <p:sp>
        <p:nvSpPr>
          <p:cNvPr id="32" name="Управляющая кнопка: далее 3">
            <a:hlinkClick r:id="" action="ppaction://hlinkshowjump?jump=nextslide" highlightClick="1"/>
            <a:extLst>
              <a:ext uri="{FF2B5EF4-FFF2-40B4-BE49-F238E27FC236}">
                <a16:creationId xmlns:a16="http://schemas.microsoft.com/office/drawing/2014/main" id="{C6849001-04C0-4FB3-8DC0-E4E5087802E8}"/>
              </a:ext>
            </a:extLst>
          </p:cNvPr>
          <p:cNvSpPr/>
          <p:nvPr/>
        </p:nvSpPr>
        <p:spPr>
          <a:xfrm>
            <a:off x="7524328" y="6165304"/>
            <a:ext cx="792088" cy="360040"/>
          </a:xfrm>
          <a:prstGeom prst="actionButtonForwardNext">
            <a:avLst/>
          </a:prstGeom>
        </p:spPr>
        <p:style>
          <a:lnRef idx="1">
            <a:schemeClr val="accent6"/>
          </a:lnRef>
          <a:fillRef idx="3">
            <a:schemeClr val="accent6"/>
          </a:fillRef>
          <a:effectRef idx="2">
            <a:schemeClr val="accent6"/>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1865201692"/>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94A720F-F816-4255-82C9-F91D3599F008}"/>
              </a:ext>
            </a:extLst>
          </p:cNvPr>
          <p:cNvSpPr>
            <a:spLocks noGrp="1"/>
          </p:cNvSpPr>
          <p:nvPr>
            <p:ph type="title"/>
          </p:nvPr>
        </p:nvSpPr>
        <p:spPr>
          <a:xfrm>
            <a:off x="1043608" y="2353464"/>
            <a:ext cx="7772400" cy="1362075"/>
          </a:xfrm>
        </p:spPr>
        <p:txBody>
          <a:bodyPr>
            <a:noAutofit/>
          </a:bodyPr>
          <a:lstStyle/>
          <a:p>
            <a:pPr marL="0" indent="0" algn="ctr"/>
            <a:r>
              <a:rPr lang="ru-RU" sz="2800" b="1" dirty="0">
                <a:solidFill>
                  <a:srgbClr val="C00000"/>
                </a:solidFill>
              </a:rPr>
              <a:t>Рисунки можно присылать в нашу группу в СФЕРУМ</a:t>
            </a:r>
            <a:br>
              <a:rPr lang="ru-RU" sz="2800" b="1" dirty="0">
                <a:solidFill>
                  <a:srgbClr val="C00000"/>
                </a:solidFill>
              </a:rPr>
            </a:br>
            <a:r>
              <a:rPr lang="ru-RU" sz="2800" b="1" dirty="0">
                <a:solidFill>
                  <a:srgbClr val="C00000"/>
                </a:solidFill>
                <a:sym typeface="Wingdings" panose="05000000000000000000" pitchFamily="2" charset="2"/>
              </a:rPr>
              <a:t> </a:t>
            </a:r>
            <a:br>
              <a:rPr lang="ru-RU" sz="2800" b="1" dirty="0">
                <a:solidFill>
                  <a:srgbClr val="C00000"/>
                </a:solidFill>
              </a:rPr>
            </a:br>
            <a:endParaRPr lang="ru-RU" sz="2800" dirty="0"/>
          </a:p>
        </p:txBody>
      </p:sp>
      <p:sp>
        <p:nvSpPr>
          <p:cNvPr id="3" name="Текст 2">
            <a:extLst>
              <a:ext uri="{FF2B5EF4-FFF2-40B4-BE49-F238E27FC236}">
                <a16:creationId xmlns:a16="http://schemas.microsoft.com/office/drawing/2014/main" id="{A7D1E08D-1F9E-49C7-867C-6C323F1ADC7D}"/>
              </a:ext>
            </a:extLst>
          </p:cNvPr>
          <p:cNvSpPr>
            <a:spLocks noGrp="1"/>
          </p:cNvSpPr>
          <p:nvPr>
            <p:ph type="body" idx="1"/>
          </p:nvPr>
        </p:nvSpPr>
        <p:spPr>
          <a:xfrm>
            <a:off x="832557" y="692697"/>
            <a:ext cx="7772400" cy="864096"/>
          </a:xfrm>
        </p:spPr>
        <p:txBody>
          <a:bodyPr>
            <a:normAutofit/>
          </a:bodyPr>
          <a:lstStyle/>
          <a:p>
            <a:pPr algn="ctr"/>
            <a:r>
              <a:rPr lang="ru-RU" sz="4000" b="1" dirty="0">
                <a:solidFill>
                  <a:srgbClr val="C00000"/>
                </a:solidFill>
              </a:rPr>
              <a:t>Жду ВАШИХ работ!</a:t>
            </a:r>
            <a:endParaRPr lang="ru-RU" sz="4000" dirty="0"/>
          </a:p>
        </p:txBody>
      </p:sp>
      <p:pic>
        <p:nvPicPr>
          <p:cNvPr id="4" name="Рисунок 3">
            <a:extLst>
              <a:ext uri="{FF2B5EF4-FFF2-40B4-BE49-F238E27FC236}">
                <a16:creationId xmlns:a16="http://schemas.microsoft.com/office/drawing/2014/main" id="{7211F3E1-0AC6-470C-9664-B343070DEF9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2557" y="4725144"/>
            <a:ext cx="7992888" cy="106155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5" name="Управляющая кнопка: домой 17">
            <a:hlinkClick r:id="" action="ppaction://hlinkshowjump?jump=endshow" highlightClick="1"/>
            <a:extLst>
              <a:ext uri="{FF2B5EF4-FFF2-40B4-BE49-F238E27FC236}">
                <a16:creationId xmlns:a16="http://schemas.microsoft.com/office/drawing/2014/main" id="{0EDE79D1-506B-446C-B2FA-B4DED88C78F2}"/>
              </a:ext>
            </a:extLst>
          </p:cNvPr>
          <p:cNvSpPr/>
          <p:nvPr/>
        </p:nvSpPr>
        <p:spPr>
          <a:xfrm>
            <a:off x="8168089" y="5949280"/>
            <a:ext cx="648072" cy="576064"/>
          </a:xfrm>
          <a:prstGeom prst="actionButtonHome">
            <a:avLst/>
          </a:prstGeom>
        </p:spPr>
        <p:style>
          <a:lnRef idx="1">
            <a:schemeClr val="accent6"/>
          </a:lnRef>
          <a:fillRef idx="3">
            <a:schemeClr val="accent6"/>
          </a:fillRef>
          <a:effectRef idx="2">
            <a:schemeClr val="accent6"/>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7086401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a:extLst>
              <a:ext uri="{FF2B5EF4-FFF2-40B4-BE49-F238E27FC236}">
                <a16:creationId xmlns:a16="http://schemas.microsoft.com/office/drawing/2014/main" id="{F8714CA8-7F55-4570-B246-F3F04A6C1120}"/>
              </a:ext>
            </a:extLst>
          </p:cNvPr>
          <p:cNvSpPr>
            <a:spLocks noGrp="1"/>
          </p:cNvSpPr>
          <p:nvPr>
            <p:ph type="title"/>
          </p:nvPr>
        </p:nvSpPr>
        <p:spPr>
          <a:xfrm>
            <a:off x="1475655" y="2451100"/>
            <a:ext cx="7019058" cy="4064926"/>
          </a:xfrm>
        </p:spPr>
        <p:txBody>
          <a:bodyPr/>
          <a:lstStyle/>
          <a:p>
            <a:br>
              <a:rPr lang="ru-RU" sz="4000" dirty="0">
                <a:effectLst/>
                <a:latin typeface="Times New Roman" panose="02020603050405020304" pitchFamily="18" charset="0"/>
                <a:ea typeface="Calibri" panose="020F0502020204030204" pitchFamily="34" charset="0"/>
                <a:cs typeface="Times New Roman" panose="02020603050405020304" pitchFamily="18" charset="0"/>
              </a:rPr>
            </a:br>
            <a:endParaRPr lang="ru-RU" dirty="0"/>
          </a:p>
        </p:txBody>
      </p:sp>
      <p:sp>
        <p:nvSpPr>
          <p:cNvPr id="5" name="Текст 4">
            <a:extLst>
              <a:ext uri="{FF2B5EF4-FFF2-40B4-BE49-F238E27FC236}">
                <a16:creationId xmlns:a16="http://schemas.microsoft.com/office/drawing/2014/main" id="{85B8CBD4-2588-4CBA-A73B-F3BD67CAA112}"/>
              </a:ext>
            </a:extLst>
          </p:cNvPr>
          <p:cNvSpPr>
            <a:spLocks noGrp="1"/>
          </p:cNvSpPr>
          <p:nvPr>
            <p:ph type="body" idx="1"/>
          </p:nvPr>
        </p:nvSpPr>
        <p:spPr>
          <a:xfrm>
            <a:off x="722313" y="404665"/>
            <a:ext cx="7772400" cy="2046435"/>
          </a:xfrm>
        </p:spPr>
        <p:txBody>
          <a:bodyPr>
            <a:normAutofit/>
          </a:bodyPr>
          <a:lstStyle/>
          <a:p>
            <a:pPr marL="952500" algn="ctr">
              <a:spcBef>
                <a:spcPts val="600"/>
              </a:spcBef>
              <a:spcAft>
                <a:spcPts val="600"/>
              </a:spcAft>
            </a:pPr>
            <a:r>
              <a:rPr lang="ru-RU" sz="4000" b="1" dirty="0">
                <a:solidFill>
                  <a:srgbClr val="C00000"/>
                </a:solidFill>
              </a:rPr>
              <a:t>Гордый Олень</a:t>
            </a:r>
          </a:p>
          <a:p>
            <a:pPr marL="952500" algn="ctr">
              <a:spcBef>
                <a:spcPts val="600"/>
              </a:spcBef>
              <a:spcAft>
                <a:spcPts val="600"/>
              </a:spcAft>
            </a:pPr>
            <a:r>
              <a:rPr lang="ru-RU" sz="4000" dirty="0">
                <a:solidFill>
                  <a:srgbClr val="C00000"/>
                </a:solidFill>
              </a:rPr>
              <a:t>МАНСИЙСКАЯ СКАЗКА</a:t>
            </a:r>
            <a:endParaRPr lang="ru-RU" dirty="0"/>
          </a:p>
        </p:txBody>
      </p:sp>
      <p:pic>
        <p:nvPicPr>
          <p:cNvPr id="7" name="Рисунок 6">
            <a:extLst>
              <a:ext uri="{FF2B5EF4-FFF2-40B4-BE49-F238E27FC236}">
                <a16:creationId xmlns:a16="http://schemas.microsoft.com/office/drawing/2014/main" id="{B22254EF-4C98-45D9-8C08-E0473DCA34D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63688" y="2435437"/>
            <a:ext cx="5754411" cy="4064926"/>
          </a:xfrm>
          <a:prstGeom prst="rect">
            <a:avLst/>
          </a:prstGeom>
          <a:ln>
            <a:noFill/>
          </a:ln>
          <a:effectLst>
            <a:softEdge rad="112500"/>
          </a:effectLst>
        </p:spPr>
      </p:pic>
      <p:sp>
        <p:nvSpPr>
          <p:cNvPr id="8" name="Управляющая кнопка: далее 3">
            <a:hlinkClick r:id="" action="ppaction://hlinkshowjump?jump=nextslide" highlightClick="1"/>
            <a:extLst>
              <a:ext uri="{FF2B5EF4-FFF2-40B4-BE49-F238E27FC236}">
                <a16:creationId xmlns:a16="http://schemas.microsoft.com/office/drawing/2014/main" id="{F6A5B470-6660-4303-99C9-E9EA2D1F284C}"/>
              </a:ext>
            </a:extLst>
          </p:cNvPr>
          <p:cNvSpPr/>
          <p:nvPr/>
        </p:nvSpPr>
        <p:spPr>
          <a:xfrm>
            <a:off x="7524328" y="6165304"/>
            <a:ext cx="792088" cy="360040"/>
          </a:xfrm>
          <a:prstGeom prst="actionButtonForwardNext">
            <a:avLst/>
          </a:prstGeom>
        </p:spPr>
        <p:style>
          <a:lnRef idx="1">
            <a:schemeClr val="accent6"/>
          </a:lnRef>
          <a:fillRef idx="3">
            <a:schemeClr val="accent6"/>
          </a:fillRef>
          <a:effectRef idx="2">
            <a:schemeClr val="accent6"/>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78567948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4294967295"/>
          </p:nvPr>
        </p:nvSpPr>
        <p:spPr>
          <a:xfrm>
            <a:off x="1115617" y="333375"/>
            <a:ext cx="8028384" cy="6335713"/>
          </a:xfrm>
        </p:spPr>
        <p:txBody>
          <a:bodyPr>
            <a:normAutofit/>
          </a:bodyPr>
          <a:lstStyle/>
          <a:p>
            <a:pPr marL="0" indent="0">
              <a:buNone/>
            </a:pPr>
            <a:r>
              <a:rPr lang="ru-RU" sz="1800" dirty="0">
                <a:solidFill>
                  <a:srgbClr val="453815"/>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a:solidFill>
                  <a:schemeClr val="accent3">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Есть у манси на Северном Урале любимое озеро — Ватка-Тур. Недалеко от него жил охотник Захар со своей семьёй. Был он трудолюбив, целыми днями ходил по тайге, охотился. Знал повадки каждого зверя, умел выслеживать хитрую лису, находить зимой медвежьи берлоги, ловить сохатого. Только оленей никогда не ловил — жалел их Захар.</a:t>
            </a:r>
            <a:br>
              <a:rPr lang="ru-RU" sz="2000" dirty="0">
                <a:solidFill>
                  <a:schemeClr val="accent3">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br>
            <a:r>
              <a:rPr lang="ru-RU" sz="2000" dirty="0">
                <a:solidFill>
                  <a:schemeClr val="accent3">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Однажды летом пошёл Захар на озеро проверить поставленные им сети. Тихо на озере. Только и слышно, как рыба плеснёт или как утка вспорхнёт… Вдруг видит: недалеко от него стоит красавец олень. Засмотрелся на него охотник — весло из рук выпало, а олень встрепенулся, замер на миг, потом гордо поднял голову с сереньким пятнышком на лбу и убежал прочь.</a:t>
            </a:r>
            <a:br>
              <a:rPr lang="ru-RU" sz="2000" dirty="0">
                <a:solidFill>
                  <a:schemeClr val="accent3">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br>
            <a:r>
              <a:rPr lang="ru-RU" sz="2000" dirty="0">
                <a:solidFill>
                  <a:schemeClr val="accent3">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a:solidFill>
                  <a:schemeClr val="accent3"/>
                </a:solidFill>
                <a:effectLst/>
                <a:latin typeface="Times New Roman" panose="02020603050405020304" pitchFamily="18" charset="0"/>
                <a:ea typeface="Times New Roman" panose="02020603050405020304" pitchFamily="18" charset="0"/>
                <a:cs typeface="Times New Roman" panose="02020603050405020304" pitchFamily="18" charset="0"/>
              </a:rPr>
              <a:t> Прошло лето. Пришла и ушла осень. Наступила зима. А зима на Урале суровая да снежная. Трудно Захару с семьёй жить стало. Юрта совсем худая, и на охоте удачи нет.</a:t>
            </a:r>
            <a:br>
              <a:rPr lang="ru-RU" sz="2000" dirty="0">
                <a:solidFill>
                  <a:schemeClr val="accent3"/>
                </a:solidFill>
                <a:effectLst/>
                <a:latin typeface="Times New Roman" panose="02020603050405020304" pitchFamily="18" charset="0"/>
                <a:ea typeface="Times New Roman" panose="02020603050405020304" pitchFamily="18" charset="0"/>
                <a:cs typeface="Times New Roman" panose="02020603050405020304" pitchFamily="18" charset="0"/>
              </a:rPr>
            </a:br>
            <a:r>
              <a:rPr lang="ru-RU" sz="2000" dirty="0">
                <a:solidFill>
                  <a:schemeClr val="accent3">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Пошёл Захар в лес. День идёт, другой, из сил выбивается, а на след зверя набрести не может. Вышел к болоту и видит: на краю болота стадо оленей пасётся и среди них тот, с сереньким пятнышком на лбу.</a:t>
            </a:r>
            <a:endParaRPr lang="ru-RU" sz="2000" dirty="0">
              <a:solidFill>
                <a:schemeClr val="accent3">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ru-RU" dirty="0"/>
          </a:p>
        </p:txBody>
      </p:sp>
      <p:sp>
        <p:nvSpPr>
          <p:cNvPr id="4" name="Управляющая кнопка: далее 3">
            <a:hlinkClick r:id="" action="ppaction://hlinkshowjump?jump=nextslide" highlightClick="1"/>
          </p:cNvPr>
          <p:cNvSpPr/>
          <p:nvPr/>
        </p:nvSpPr>
        <p:spPr>
          <a:xfrm>
            <a:off x="7812360" y="6164585"/>
            <a:ext cx="792088" cy="360040"/>
          </a:xfrm>
          <a:prstGeom prst="actionButtonForwardNext">
            <a:avLst/>
          </a:prstGeom>
        </p:spPr>
        <p:style>
          <a:lnRef idx="1">
            <a:schemeClr val="accent6"/>
          </a:lnRef>
          <a:fillRef idx="3">
            <a:schemeClr val="accent6"/>
          </a:fillRef>
          <a:effectRef idx="2">
            <a:schemeClr val="accent6"/>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66623939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BE2200E-C4F5-45D2-B6D8-D31BFEB4DEFD}"/>
              </a:ext>
            </a:extLst>
          </p:cNvPr>
          <p:cNvSpPr txBox="1"/>
          <p:nvPr/>
        </p:nvSpPr>
        <p:spPr>
          <a:xfrm>
            <a:off x="1115616" y="260648"/>
            <a:ext cx="7704856" cy="6555641"/>
          </a:xfrm>
          <a:prstGeom prst="rect">
            <a:avLst/>
          </a:prstGeom>
          <a:noFill/>
        </p:spPr>
        <p:txBody>
          <a:bodyPr wrap="square">
            <a:spAutoFit/>
          </a:bodyPr>
          <a:lstStyle/>
          <a:p>
            <a:pPr>
              <a:spcAft>
                <a:spcPts val="800"/>
              </a:spcAft>
            </a:pPr>
            <a:r>
              <a:rPr lang="ru-RU" sz="2000" dirty="0">
                <a:solidFill>
                  <a:schemeClr val="accent3">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100" dirty="0">
                <a:solidFill>
                  <a:schemeClr val="accent3">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Стал Захар потихоньку подползать к оленям. Вот уже совсем близко подполз. Быть бы ему с добычей, да дрогнуло сердце у охотника, жалко стало оленя убивать. Олени почуяли, что человек близко, и умчались.</a:t>
            </a:r>
            <a:br>
              <a:rPr lang="ru-RU" sz="2100" dirty="0">
                <a:solidFill>
                  <a:schemeClr val="accent3">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br>
            <a:r>
              <a:rPr lang="ru-RU" sz="2100" dirty="0">
                <a:solidFill>
                  <a:schemeClr val="accent3">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100" dirty="0">
                <a:solidFill>
                  <a:schemeClr val="accent3">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Только хотел Захар повернуть обратно, вдруг видит: прямо к нему, опустив голову, идёт большой и сильный олень. Испугался Захар, а олень остановился около него и сказал человечьим голосом:</a:t>
            </a:r>
            <a:br>
              <a:rPr lang="ru-RU" sz="2100" dirty="0">
                <a:solidFill>
                  <a:schemeClr val="accent3">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br>
            <a:r>
              <a:rPr lang="ru-RU" sz="2100" dirty="0">
                <a:solidFill>
                  <a:schemeClr val="accent3">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 Здравствуй, Захар! Давно я тебя знаю. Вижу, как ты трудишься, бродишь по тайге, а удачи тебе нет.</a:t>
            </a:r>
            <a:br>
              <a:rPr lang="ru-RU" sz="2100" dirty="0">
                <a:solidFill>
                  <a:schemeClr val="accent3">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br>
            <a:r>
              <a:rPr lang="ru-RU" sz="2100" dirty="0">
                <a:solidFill>
                  <a:schemeClr val="accent3">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100" dirty="0">
                <a:solidFill>
                  <a:schemeClr val="accent3">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Захар отвечает:</a:t>
            </a:r>
            <a:br>
              <a:rPr lang="ru-RU" sz="2100" dirty="0">
                <a:solidFill>
                  <a:schemeClr val="accent3">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br>
            <a:r>
              <a:rPr lang="ru-RU" sz="2100" dirty="0">
                <a:solidFill>
                  <a:schemeClr val="accent3">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 Спасибо, гордый олень, что добрым словом меня согрел.</a:t>
            </a:r>
            <a:br>
              <a:rPr lang="ru-RU" sz="2100" dirty="0">
                <a:solidFill>
                  <a:schemeClr val="accent3">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br>
            <a:r>
              <a:rPr lang="ru-RU" sz="2100" dirty="0">
                <a:solidFill>
                  <a:schemeClr val="accent3">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100" dirty="0">
                <a:solidFill>
                  <a:schemeClr val="accent3">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 Будь завтра снова на этом месте, — проговорил олень и, высоко подняв голову, убежал.</a:t>
            </a:r>
            <a:br>
              <a:rPr lang="ru-RU" sz="2100" dirty="0">
                <a:solidFill>
                  <a:schemeClr val="accent3">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br>
            <a:r>
              <a:rPr lang="ru-RU" sz="2100" dirty="0">
                <a:solidFill>
                  <a:schemeClr val="accent3">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На другой день, только показался первый луч солнца, Захар пошёл на болото. Красавец олень уже ждал его.</a:t>
            </a:r>
            <a:br>
              <a:rPr lang="ru-RU" sz="2100" dirty="0">
                <a:solidFill>
                  <a:schemeClr val="accent3">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br>
            <a:r>
              <a:rPr lang="ru-RU" sz="2100" dirty="0">
                <a:solidFill>
                  <a:schemeClr val="accent3">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100" dirty="0">
                <a:solidFill>
                  <a:schemeClr val="accent3">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Я буду твоим другом и помощником, — сказал он. — Садись на меня!</a:t>
            </a:r>
            <a:br>
              <a:rPr lang="ru-RU" sz="2100" dirty="0">
                <a:solidFill>
                  <a:schemeClr val="accent3">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br>
            <a:r>
              <a:rPr lang="ru-RU" sz="2100" dirty="0">
                <a:solidFill>
                  <a:schemeClr val="accent3">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Быстро мчался олень по тайге. Сколько было радости и удивления, когда Захар вернулся домой!</a:t>
            </a:r>
            <a:endParaRPr lang="ru-RU" sz="2100" dirty="0">
              <a:solidFill>
                <a:schemeClr val="accent3">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4" name="Управляющая кнопка: далее 3">
            <a:hlinkClick r:id="" action="ppaction://hlinkshowjump?jump=nextslide" highlightClick="1"/>
            <a:extLst>
              <a:ext uri="{FF2B5EF4-FFF2-40B4-BE49-F238E27FC236}">
                <a16:creationId xmlns:a16="http://schemas.microsoft.com/office/drawing/2014/main" id="{93E376ED-F112-4B31-81AF-53D23EA2829E}"/>
              </a:ext>
            </a:extLst>
          </p:cNvPr>
          <p:cNvSpPr/>
          <p:nvPr/>
        </p:nvSpPr>
        <p:spPr>
          <a:xfrm>
            <a:off x="8028384" y="6165304"/>
            <a:ext cx="792088" cy="360040"/>
          </a:xfrm>
          <a:prstGeom prst="actionButtonForwardNext">
            <a:avLst/>
          </a:prstGeom>
        </p:spPr>
        <p:style>
          <a:lnRef idx="1">
            <a:schemeClr val="accent6"/>
          </a:lnRef>
          <a:fillRef idx="3">
            <a:schemeClr val="accent6"/>
          </a:fillRef>
          <a:effectRef idx="2">
            <a:schemeClr val="accent6"/>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133473698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a:extLst>
              <a:ext uri="{FF2B5EF4-FFF2-40B4-BE49-F238E27FC236}">
                <a16:creationId xmlns:a16="http://schemas.microsoft.com/office/drawing/2014/main" id="{76AB6635-81DA-4D46-9462-7B30F2A06D4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32240" y="188641"/>
            <a:ext cx="2188958" cy="3240360"/>
          </a:xfrm>
          <a:prstGeom prst="rect">
            <a:avLst/>
          </a:prstGeom>
          <a:ln>
            <a:noFill/>
          </a:ln>
          <a:effectLst>
            <a:softEdge rad="112500"/>
          </a:effectLst>
        </p:spPr>
      </p:pic>
      <p:sp>
        <p:nvSpPr>
          <p:cNvPr id="5" name="TextBox 4">
            <a:extLst>
              <a:ext uri="{FF2B5EF4-FFF2-40B4-BE49-F238E27FC236}">
                <a16:creationId xmlns:a16="http://schemas.microsoft.com/office/drawing/2014/main" id="{CBFA8F45-6EA3-4897-81FD-A5B8AD22F316}"/>
              </a:ext>
            </a:extLst>
          </p:cNvPr>
          <p:cNvSpPr txBox="1"/>
          <p:nvPr/>
        </p:nvSpPr>
        <p:spPr>
          <a:xfrm>
            <a:off x="755576" y="188640"/>
            <a:ext cx="6279434" cy="4293483"/>
          </a:xfrm>
          <a:prstGeom prst="rect">
            <a:avLst/>
          </a:prstGeom>
          <a:noFill/>
        </p:spPr>
        <p:txBody>
          <a:bodyPr wrap="square">
            <a:spAutoFit/>
          </a:bodyPr>
          <a:lstStyle/>
          <a:p>
            <a:r>
              <a:rPr lang="ru-RU" sz="2000" dirty="0">
                <a:solidFill>
                  <a:srgbClr val="453815"/>
                </a:solidFill>
                <a:effectLst/>
                <a:latin typeface="Times New Roman" panose="02020603050405020304" pitchFamily="18" charset="0"/>
                <a:ea typeface="Times New Roman" panose="02020603050405020304" pitchFamily="18" charset="0"/>
              </a:rPr>
              <a:t>      </a:t>
            </a:r>
            <a:r>
              <a:rPr lang="ru-RU" sz="2100" dirty="0">
                <a:solidFill>
                  <a:schemeClr val="accent3">
                    <a:lumMod val="50000"/>
                  </a:schemeClr>
                </a:solidFill>
                <a:effectLst/>
                <a:latin typeface="Times New Roman" panose="02020603050405020304" pitchFamily="18" charset="0"/>
                <a:ea typeface="Times New Roman" panose="02020603050405020304" pitchFamily="18" charset="0"/>
              </a:rPr>
              <a:t>Легче стало жить Захару: освободил его олень от самых трудных работ. Все привыкли к доброму оленю. И решил охотник отблагодарить его за доброту.         </a:t>
            </a:r>
          </a:p>
          <a:p>
            <a:r>
              <a:rPr lang="ru-RU" sz="2100" dirty="0">
                <a:solidFill>
                  <a:schemeClr val="accent3">
                    <a:lumMod val="50000"/>
                  </a:schemeClr>
                </a:solidFill>
                <a:latin typeface="Times New Roman" panose="02020603050405020304" pitchFamily="18" charset="0"/>
                <a:ea typeface="Times New Roman" panose="02020603050405020304" pitchFamily="18" charset="0"/>
              </a:rPr>
              <a:t>   </a:t>
            </a:r>
            <a:r>
              <a:rPr lang="ru-RU" sz="2100" dirty="0">
                <a:solidFill>
                  <a:schemeClr val="accent3">
                    <a:lumMod val="50000"/>
                  </a:schemeClr>
                </a:solidFill>
                <a:effectLst/>
                <a:latin typeface="Times New Roman" panose="02020603050405020304" pitchFamily="18" charset="0"/>
                <a:ea typeface="Times New Roman" panose="02020603050405020304" pitchFamily="18" charset="0"/>
              </a:rPr>
              <a:t>  </a:t>
            </a:r>
            <a:r>
              <a:rPr lang="ru-RU" sz="2100" dirty="0">
                <a:solidFill>
                  <a:schemeClr val="accent3">
                    <a:lumMod val="75000"/>
                  </a:schemeClr>
                </a:solidFill>
                <a:effectLst/>
                <a:latin typeface="Times New Roman" panose="02020603050405020304" pitchFamily="18" charset="0"/>
                <a:ea typeface="Times New Roman" panose="02020603050405020304" pitchFamily="18" charset="0"/>
              </a:rPr>
              <a:t>Вечерами сидели они всей семьёй и вытачивали, отделывали каждую веточку — делали оленю такие рога, каких ни у кого нет. И вот рога готовы — крепкие, ветвистые, красивые!</a:t>
            </a:r>
            <a:br>
              <a:rPr lang="ru-RU" sz="2100" dirty="0">
                <a:solidFill>
                  <a:schemeClr val="accent3">
                    <a:lumMod val="75000"/>
                  </a:schemeClr>
                </a:solidFill>
                <a:effectLst/>
                <a:latin typeface="Times New Roman" panose="02020603050405020304" pitchFamily="18" charset="0"/>
                <a:ea typeface="Times New Roman" panose="02020603050405020304" pitchFamily="18" charset="0"/>
              </a:rPr>
            </a:br>
            <a:r>
              <a:rPr lang="ru-RU" sz="2100" dirty="0">
                <a:solidFill>
                  <a:schemeClr val="accent3">
                    <a:lumMod val="50000"/>
                  </a:schemeClr>
                </a:solidFill>
                <a:effectLst/>
                <a:latin typeface="Times New Roman" panose="02020603050405020304" pitchFamily="18" charset="0"/>
                <a:ea typeface="Times New Roman" panose="02020603050405020304" pitchFamily="18" charset="0"/>
              </a:rPr>
              <a:t>     Весной, когда начал таять снег, запряг Захар оленя и посадил всю семью на нарты*.</a:t>
            </a:r>
            <a:br>
              <a:rPr lang="ru-RU" sz="2100" dirty="0">
                <a:solidFill>
                  <a:schemeClr val="accent3">
                    <a:lumMod val="50000"/>
                  </a:schemeClr>
                </a:solidFill>
                <a:effectLst/>
                <a:latin typeface="Times New Roman" panose="02020603050405020304" pitchFamily="18" charset="0"/>
                <a:ea typeface="Times New Roman" panose="02020603050405020304" pitchFamily="18" charset="0"/>
              </a:rPr>
            </a:br>
            <a:r>
              <a:rPr lang="ru-RU" sz="2100" dirty="0">
                <a:solidFill>
                  <a:schemeClr val="accent3">
                    <a:lumMod val="50000"/>
                  </a:schemeClr>
                </a:solidFill>
                <a:effectLst/>
                <a:latin typeface="Times New Roman" panose="02020603050405020304" pitchFamily="18" charset="0"/>
                <a:ea typeface="Times New Roman" panose="02020603050405020304" pitchFamily="18" charset="0"/>
              </a:rPr>
              <a:t>  </a:t>
            </a:r>
            <a:r>
              <a:rPr lang="ru-RU" sz="2100" dirty="0">
                <a:solidFill>
                  <a:schemeClr val="accent3">
                    <a:lumMod val="75000"/>
                  </a:schemeClr>
                </a:solidFill>
                <a:effectLst/>
                <a:latin typeface="Times New Roman" panose="02020603050405020304" pitchFamily="18" charset="0"/>
                <a:ea typeface="Times New Roman" panose="02020603050405020304" pitchFamily="18" charset="0"/>
              </a:rPr>
              <a:t> — Поехали! — крикнул Захар.</a:t>
            </a:r>
            <a:br>
              <a:rPr lang="ru-RU" sz="2100" dirty="0">
                <a:solidFill>
                  <a:schemeClr val="accent3">
                    <a:lumMod val="75000"/>
                  </a:schemeClr>
                </a:solidFill>
                <a:effectLst/>
                <a:latin typeface="Times New Roman" panose="02020603050405020304" pitchFamily="18" charset="0"/>
                <a:ea typeface="Times New Roman" panose="02020603050405020304" pitchFamily="18" charset="0"/>
              </a:rPr>
            </a:br>
            <a:r>
              <a:rPr lang="ru-RU" sz="2100" dirty="0">
                <a:solidFill>
                  <a:schemeClr val="accent3">
                    <a:lumMod val="75000"/>
                  </a:schemeClr>
                </a:solidFill>
                <a:effectLst/>
                <a:latin typeface="Times New Roman" panose="02020603050405020304" pitchFamily="18" charset="0"/>
                <a:ea typeface="Times New Roman" panose="02020603050405020304" pitchFamily="18" charset="0"/>
              </a:rPr>
              <a:t>      И они помчались по бескрайней тайге.</a:t>
            </a:r>
            <a:br>
              <a:rPr lang="ru-RU" sz="2100" dirty="0">
                <a:solidFill>
                  <a:schemeClr val="accent3">
                    <a:lumMod val="75000"/>
                  </a:schemeClr>
                </a:solidFill>
                <a:effectLst/>
                <a:latin typeface="Times New Roman" panose="02020603050405020304" pitchFamily="18" charset="0"/>
                <a:ea typeface="Times New Roman" panose="02020603050405020304" pitchFamily="18" charset="0"/>
              </a:rPr>
            </a:br>
            <a:r>
              <a:rPr lang="ru-RU" sz="2100" dirty="0">
                <a:solidFill>
                  <a:schemeClr val="accent3">
                    <a:lumMod val="50000"/>
                  </a:schemeClr>
                </a:solidFill>
                <a:effectLst/>
                <a:latin typeface="Times New Roman" panose="02020603050405020304" pitchFamily="18" charset="0"/>
                <a:ea typeface="Times New Roman" panose="02020603050405020304" pitchFamily="18" charset="0"/>
              </a:rPr>
              <a:t>   </a:t>
            </a:r>
            <a:endParaRPr lang="ru-RU" sz="2100" dirty="0">
              <a:solidFill>
                <a:schemeClr val="accent3">
                  <a:lumMod val="50000"/>
                </a:schemeClr>
              </a:solidFill>
            </a:endParaRPr>
          </a:p>
        </p:txBody>
      </p:sp>
      <p:sp>
        <p:nvSpPr>
          <p:cNvPr id="7" name="TextBox 6">
            <a:extLst>
              <a:ext uri="{FF2B5EF4-FFF2-40B4-BE49-F238E27FC236}">
                <a16:creationId xmlns:a16="http://schemas.microsoft.com/office/drawing/2014/main" id="{19B8E41A-555A-4B38-9A22-AA86D7D1679F}"/>
              </a:ext>
            </a:extLst>
          </p:cNvPr>
          <p:cNvSpPr txBox="1"/>
          <p:nvPr/>
        </p:nvSpPr>
        <p:spPr>
          <a:xfrm>
            <a:off x="827584" y="4005064"/>
            <a:ext cx="8093614" cy="3000821"/>
          </a:xfrm>
          <a:prstGeom prst="rect">
            <a:avLst/>
          </a:prstGeom>
          <a:noFill/>
        </p:spPr>
        <p:txBody>
          <a:bodyPr wrap="square">
            <a:spAutoFit/>
          </a:bodyPr>
          <a:lstStyle/>
          <a:p>
            <a:pPr>
              <a:spcAft>
                <a:spcPts val="800"/>
              </a:spcAft>
            </a:pPr>
            <a:r>
              <a:rPr lang="ru-RU" sz="1800" dirty="0">
                <a:solidFill>
                  <a:srgbClr val="453815"/>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100" dirty="0">
                <a:solidFill>
                  <a:srgbClr val="453815"/>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100" dirty="0">
                <a:solidFill>
                  <a:schemeClr val="accent3">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Вот и озеро Ватка-Тур. Захар освободил оленя из упряжки и вывел к тому месту, где впервые увидел его. Старший сын Захара принёс приготовленные для оленя рога.</a:t>
            </a:r>
            <a:br>
              <a:rPr lang="ru-RU" sz="2100" dirty="0">
                <a:solidFill>
                  <a:schemeClr val="accent3">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br>
            <a:r>
              <a:rPr lang="ru-RU" sz="2100" dirty="0">
                <a:solidFill>
                  <a:schemeClr val="accent3">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100" dirty="0">
                <a:solidFill>
                  <a:schemeClr val="accent3">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 Это тебе, дорогой олень! — сказал Захар.</a:t>
            </a:r>
            <a:br>
              <a:rPr lang="ru-RU" sz="2100" dirty="0">
                <a:solidFill>
                  <a:schemeClr val="accent3">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br>
            <a:r>
              <a:rPr lang="ru-RU" sz="2100" dirty="0">
                <a:solidFill>
                  <a:schemeClr val="accent3">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Олень гордо качнул головой с новыми рогами. Прошёлся по берегу озера, копнул острым рогом землю.</a:t>
            </a:r>
            <a:br>
              <a:rPr lang="ru-RU" sz="2100" dirty="0">
                <a:solidFill>
                  <a:schemeClr val="accent3">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br>
            <a:r>
              <a:rPr lang="ru-RU" sz="2100" dirty="0">
                <a:solidFill>
                  <a:schemeClr val="accent3">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 Спасибо тебе, олень, за помощь, — сказал Захар. — Иди на свободу.</a:t>
            </a:r>
            <a:br>
              <a:rPr lang="ru-RU" sz="2100" dirty="0">
                <a:solidFill>
                  <a:schemeClr val="accent3">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br>
            <a:r>
              <a:rPr lang="ru-RU" sz="2100" dirty="0">
                <a:solidFill>
                  <a:schemeClr val="accent3">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1800" dirty="0">
              <a:solidFill>
                <a:schemeClr val="accent3">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8" name="Управляющая кнопка: далее 3">
            <a:hlinkClick r:id="" action="ppaction://hlinkshowjump?jump=nextslide" highlightClick="1"/>
            <a:extLst>
              <a:ext uri="{FF2B5EF4-FFF2-40B4-BE49-F238E27FC236}">
                <a16:creationId xmlns:a16="http://schemas.microsoft.com/office/drawing/2014/main" id="{C77E71AC-806A-43E2-A022-3D2FA934436F}"/>
              </a:ext>
            </a:extLst>
          </p:cNvPr>
          <p:cNvSpPr/>
          <p:nvPr/>
        </p:nvSpPr>
        <p:spPr>
          <a:xfrm>
            <a:off x="7826719" y="6237312"/>
            <a:ext cx="792088" cy="360040"/>
          </a:xfrm>
          <a:prstGeom prst="actionButtonForwardNext">
            <a:avLst/>
          </a:prstGeom>
        </p:spPr>
        <p:style>
          <a:lnRef idx="1">
            <a:schemeClr val="accent6"/>
          </a:lnRef>
          <a:fillRef idx="3">
            <a:schemeClr val="accent6"/>
          </a:fillRef>
          <a:effectRef idx="2">
            <a:schemeClr val="accent6"/>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48171583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9C4FCE4-F8A9-42AC-818C-5FDC36DEA7F7}"/>
              </a:ext>
            </a:extLst>
          </p:cNvPr>
          <p:cNvSpPr txBox="1"/>
          <p:nvPr/>
        </p:nvSpPr>
        <p:spPr>
          <a:xfrm>
            <a:off x="755576" y="404664"/>
            <a:ext cx="8064896" cy="1764586"/>
          </a:xfrm>
          <a:prstGeom prst="rect">
            <a:avLst/>
          </a:prstGeom>
          <a:noFill/>
        </p:spPr>
        <p:txBody>
          <a:bodyPr wrap="square">
            <a:spAutoFit/>
          </a:bodyPr>
          <a:lstStyle/>
          <a:p>
            <a:pPr>
              <a:spcAft>
                <a:spcPts val="800"/>
              </a:spcAft>
            </a:pPr>
            <a:r>
              <a:rPr lang="ru-RU" sz="1800" dirty="0">
                <a:solidFill>
                  <a:srgbClr val="453815"/>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100" dirty="0">
                <a:solidFill>
                  <a:schemeClr val="accent3">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 И тебе спасибо, человек! С такими рогами мне и волк не страшен! — сказал олень и, встряхнув на прощанье красивыми рогами, скрылся в лесу.</a:t>
            </a:r>
            <a:br>
              <a:rPr lang="ru-RU" sz="2100" dirty="0">
                <a:solidFill>
                  <a:schemeClr val="accent3">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br>
            <a:r>
              <a:rPr lang="ru-RU" sz="2100" dirty="0">
                <a:solidFill>
                  <a:schemeClr val="accent3">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100" dirty="0">
                <a:solidFill>
                  <a:schemeClr val="accent3">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С той давней поры все олени носят рога и дружат с человеком.</a:t>
            </a:r>
            <a:endParaRPr lang="ru-RU" sz="2100" dirty="0">
              <a:solidFill>
                <a:schemeClr val="accent3">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p>
            <a:pPr indent="450215" algn="just">
              <a:spcAft>
                <a:spcPts val="800"/>
              </a:spcAft>
            </a:pPr>
            <a:r>
              <a:rPr lang="ru-RU" sz="1800" dirty="0">
                <a:effectLst/>
                <a:latin typeface="Times New Roman" panose="02020603050405020304" pitchFamily="18" charset="0"/>
                <a:ea typeface="Calibri" panose="020F0502020204030204" pitchFamily="34" charset="0"/>
                <a:cs typeface="Times New Roman" panose="02020603050405020304" pitchFamily="18" charset="0"/>
              </a:rPr>
              <a:t> </a:t>
            </a:r>
          </a:p>
        </p:txBody>
      </p:sp>
      <p:pic>
        <p:nvPicPr>
          <p:cNvPr id="7" name="Рисунок 6">
            <a:extLst>
              <a:ext uri="{FF2B5EF4-FFF2-40B4-BE49-F238E27FC236}">
                <a16:creationId xmlns:a16="http://schemas.microsoft.com/office/drawing/2014/main" id="{AF9EB9FC-6A71-4791-AA64-28871BA4472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99792" y="1844824"/>
            <a:ext cx="3534693" cy="4854514"/>
          </a:xfrm>
          <a:prstGeom prst="rect">
            <a:avLst/>
          </a:prstGeom>
          <a:ln>
            <a:noFill/>
          </a:ln>
          <a:effectLst>
            <a:softEdge rad="112500"/>
          </a:effectLst>
        </p:spPr>
      </p:pic>
      <p:sp>
        <p:nvSpPr>
          <p:cNvPr id="10" name="Управляющая кнопка: далее 3">
            <a:hlinkClick r:id="" action="ppaction://hlinkshowjump?jump=nextslide" highlightClick="1"/>
            <a:extLst>
              <a:ext uri="{FF2B5EF4-FFF2-40B4-BE49-F238E27FC236}">
                <a16:creationId xmlns:a16="http://schemas.microsoft.com/office/drawing/2014/main" id="{1AB741D4-2ED9-441C-B650-FC5AF8BD81CD}"/>
              </a:ext>
            </a:extLst>
          </p:cNvPr>
          <p:cNvSpPr/>
          <p:nvPr/>
        </p:nvSpPr>
        <p:spPr>
          <a:xfrm>
            <a:off x="7740352" y="6145832"/>
            <a:ext cx="792088" cy="360040"/>
          </a:xfrm>
          <a:prstGeom prst="actionButtonForwardNext">
            <a:avLst/>
          </a:prstGeom>
        </p:spPr>
        <p:style>
          <a:lnRef idx="1">
            <a:schemeClr val="accent6"/>
          </a:lnRef>
          <a:fillRef idx="3">
            <a:schemeClr val="accent6"/>
          </a:fillRef>
          <a:effectRef idx="2">
            <a:schemeClr val="accent6"/>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282606237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D377C38-A3B3-431F-8D8F-57D5FC8C1640}"/>
              </a:ext>
            </a:extLst>
          </p:cNvPr>
          <p:cNvSpPr>
            <a:spLocks noGrp="1"/>
          </p:cNvSpPr>
          <p:nvPr>
            <p:ph type="ctrTitle"/>
          </p:nvPr>
        </p:nvSpPr>
        <p:spPr>
          <a:xfrm>
            <a:off x="2195736" y="2130425"/>
            <a:ext cx="6262464" cy="1470025"/>
          </a:xfrm>
        </p:spPr>
        <p:txBody>
          <a:bodyPr/>
          <a:lstStyle/>
          <a:p>
            <a:r>
              <a:rPr lang="ru-RU" b="1" dirty="0">
                <a:solidFill>
                  <a:srgbClr val="C00000"/>
                </a:solidFill>
              </a:rPr>
              <a:t>Поэтапное выполнение рисунка</a:t>
            </a:r>
            <a:endParaRPr lang="ru-RU" dirty="0"/>
          </a:p>
        </p:txBody>
      </p:sp>
      <p:sp>
        <p:nvSpPr>
          <p:cNvPr id="3" name="Подзаголовок 2">
            <a:extLst>
              <a:ext uri="{FF2B5EF4-FFF2-40B4-BE49-F238E27FC236}">
                <a16:creationId xmlns:a16="http://schemas.microsoft.com/office/drawing/2014/main" id="{7FD3E508-B935-41CA-95DA-8C2F7AF83866}"/>
              </a:ext>
            </a:extLst>
          </p:cNvPr>
          <p:cNvSpPr>
            <a:spLocks noGrp="1"/>
          </p:cNvSpPr>
          <p:nvPr>
            <p:ph type="subTitle" idx="1"/>
          </p:nvPr>
        </p:nvSpPr>
        <p:spPr>
          <a:xfrm>
            <a:off x="611560" y="404664"/>
            <a:ext cx="7480920" cy="1608584"/>
          </a:xfrm>
        </p:spPr>
        <p:txBody>
          <a:bodyPr/>
          <a:lstStyle/>
          <a:p>
            <a:r>
              <a:rPr lang="ru-RU" b="1" dirty="0">
                <a:solidFill>
                  <a:srgbClr val="C00000"/>
                </a:solidFill>
              </a:rPr>
              <a:t>Давайте нарисуем ОЛЕНЯ </a:t>
            </a:r>
            <a:endParaRPr lang="ru-RU" dirty="0"/>
          </a:p>
        </p:txBody>
      </p:sp>
      <p:sp>
        <p:nvSpPr>
          <p:cNvPr id="4" name="Управляющая кнопка: далее 3">
            <a:hlinkClick r:id="" action="ppaction://hlinkshowjump?jump=nextslide" highlightClick="1"/>
            <a:extLst>
              <a:ext uri="{FF2B5EF4-FFF2-40B4-BE49-F238E27FC236}">
                <a16:creationId xmlns:a16="http://schemas.microsoft.com/office/drawing/2014/main" id="{D0AFD04B-774F-4D2F-9986-925C3A6DA4BC}"/>
              </a:ext>
            </a:extLst>
          </p:cNvPr>
          <p:cNvSpPr/>
          <p:nvPr/>
        </p:nvSpPr>
        <p:spPr>
          <a:xfrm>
            <a:off x="7524328" y="6165304"/>
            <a:ext cx="792088" cy="360040"/>
          </a:xfrm>
          <a:prstGeom prst="actionButtonForwardNext">
            <a:avLst/>
          </a:prstGeom>
        </p:spPr>
        <p:style>
          <a:lnRef idx="1">
            <a:schemeClr val="accent6"/>
          </a:lnRef>
          <a:fillRef idx="3">
            <a:schemeClr val="accent6"/>
          </a:fillRef>
          <a:effectRef idx="2">
            <a:schemeClr val="accent6"/>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358383630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Блок-схема: процесс 13"/>
          <p:cNvSpPr/>
          <p:nvPr/>
        </p:nvSpPr>
        <p:spPr>
          <a:xfrm>
            <a:off x="611560" y="908720"/>
            <a:ext cx="5688632" cy="4896544"/>
          </a:xfrm>
          <a:prstGeom prst="flowChartProcess">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ru-RU"/>
          </a:p>
        </p:txBody>
      </p:sp>
      <p:sp>
        <p:nvSpPr>
          <p:cNvPr id="13" name="Рамка 12"/>
          <p:cNvSpPr/>
          <p:nvPr/>
        </p:nvSpPr>
        <p:spPr>
          <a:xfrm>
            <a:off x="467544" y="732000"/>
            <a:ext cx="6048672" cy="5217280"/>
          </a:xfrm>
          <a:prstGeom prst="frame">
            <a:avLst>
              <a:gd name="adj1" fmla="val 5330"/>
            </a:avLst>
          </a:prstGeom>
          <a:scene3d>
            <a:camera prst="orthographicFront">
              <a:rot lat="0" lon="0" rev="0"/>
            </a:camera>
            <a:lightRig rig="threePt" dir="t">
              <a:rot lat="0" lon="0" rev="1200000"/>
            </a:lightRig>
          </a:scene3d>
          <a:sp3d>
            <a:bevelT w="63500" h="25400" prst="convex"/>
          </a:sp3d>
        </p:spPr>
        <p:style>
          <a:lnRef idx="0">
            <a:schemeClr val="accent6"/>
          </a:lnRef>
          <a:fillRef idx="3">
            <a:schemeClr val="accent6"/>
          </a:fillRef>
          <a:effectRef idx="3">
            <a:schemeClr val="accent6"/>
          </a:effectRef>
          <a:fontRef idx="minor">
            <a:schemeClr val="lt1"/>
          </a:fontRef>
        </p:style>
        <p:txBody>
          <a:bodyPr rtlCol="0" anchor="ctr"/>
          <a:lstStyle/>
          <a:p>
            <a:pPr algn="ctr"/>
            <a:endParaRPr lang="ru-RU">
              <a:solidFill>
                <a:schemeClr val="tx1"/>
              </a:solidFill>
            </a:endParaRPr>
          </a:p>
        </p:txBody>
      </p:sp>
      <p:pic>
        <p:nvPicPr>
          <p:cNvPr id="3" name="Рисунок 2">
            <a:extLst>
              <a:ext uri="{FF2B5EF4-FFF2-40B4-BE49-F238E27FC236}">
                <a16:creationId xmlns:a16="http://schemas.microsoft.com/office/drawing/2014/main" id="{A51A7819-F123-4B51-99D7-9AAB20128AA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12990" y="261440"/>
            <a:ext cx="872813" cy="941120"/>
          </a:xfrm>
          <a:prstGeom prst="rect">
            <a:avLst/>
          </a:prstGeom>
        </p:spPr>
      </p:pic>
      <p:pic>
        <p:nvPicPr>
          <p:cNvPr id="17" name="Рисунок 16">
            <a:extLst>
              <a:ext uri="{FF2B5EF4-FFF2-40B4-BE49-F238E27FC236}">
                <a16:creationId xmlns:a16="http://schemas.microsoft.com/office/drawing/2014/main" id="{3AEE9A9F-FAD5-4B70-925C-005C861429A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02884" y="252567"/>
            <a:ext cx="872813" cy="1045557"/>
          </a:xfrm>
          <a:prstGeom prst="rect">
            <a:avLst/>
          </a:prstGeom>
        </p:spPr>
      </p:pic>
      <p:pic>
        <p:nvPicPr>
          <p:cNvPr id="19" name="Рисунок 18">
            <a:extLst>
              <a:ext uri="{FF2B5EF4-FFF2-40B4-BE49-F238E27FC236}">
                <a16:creationId xmlns:a16="http://schemas.microsoft.com/office/drawing/2014/main" id="{2D848F1F-AE26-4A16-9F18-7B57B528DBF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68302" y="1298124"/>
            <a:ext cx="2860817" cy="3427020"/>
          </a:xfrm>
          <a:prstGeom prst="rect">
            <a:avLst/>
          </a:prstGeom>
        </p:spPr>
      </p:pic>
      <p:pic>
        <p:nvPicPr>
          <p:cNvPr id="21" name="Рисунок 20">
            <a:extLst>
              <a:ext uri="{FF2B5EF4-FFF2-40B4-BE49-F238E27FC236}">
                <a16:creationId xmlns:a16="http://schemas.microsoft.com/office/drawing/2014/main" id="{0BD12F80-CB63-41CE-946E-332EF163CED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802884" y="1382304"/>
            <a:ext cx="944511" cy="1178621"/>
          </a:xfrm>
          <a:prstGeom prst="rect">
            <a:avLst/>
          </a:prstGeom>
        </p:spPr>
      </p:pic>
      <p:pic>
        <p:nvPicPr>
          <p:cNvPr id="23" name="Рисунок 22">
            <a:extLst>
              <a:ext uri="{FF2B5EF4-FFF2-40B4-BE49-F238E27FC236}">
                <a16:creationId xmlns:a16="http://schemas.microsoft.com/office/drawing/2014/main" id="{AA65E6AA-22F4-47C8-81E1-D19E8CE6E90C}"/>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912990" y="1370520"/>
            <a:ext cx="1005539" cy="1229990"/>
          </a:xfrm>
          <a:prstGeom prst="rect">
            <a:avLst/>
          </a:prstGeom>
        </p:spPr>
      </p:pic>
      <p:pic>
        <p:nvPicPr>
          <p:cNvPr id="25" name="Рисунок 24">
            <a:extLst>
              <a:ext uri="{FF2B5EF4-FFF2-40B4-BE49-F238E27FC236}">
                <a16:creationId xmlns:a16="http://schemas.microsoft.com/office/drawing/2014/main" id="{9581C13C-9F13-4A1F-B4BB-DEB30C770878}"/>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802884" y="2784214"/>
            <a:ext cx="987083" cy="1182722"/>
          </a:xfrm>
          <a:prstGeom prst="rect">
            <a:avLst/>
          </a:prstGeom>
        </p:spPr>
      </p:pic>
      <p:pic>
        <p:nvPicPr>
          <p:cNvPr id="27" name="Рисунок 26">
            <a:extLst>
              <a:ext uri="{FF2B5EF4-FFF2-40B4-BE49-F238E27FC236}">
                <a16:creationId xmlns:a16="http://schemas.microsoft.com/office/drawing/2014/main" id="{2F55E185-A5C6-4B5A-A367-CA5ADB726913}"/>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7912990" y="2784471"/>
            <a:ext cx="1005539" cy="1115388"/>
          </a:xfrm>
          <a:prstGeom prst="rect">
            <a:avLst/>
          </a:prstGeom>
        </p:spPr>
      </p:pic>
      <p:pic>
        <p:nvPicPr>
          <p:cNvPr id="29" name="Рисунок 28">
            <a:extLst>
              <a:ext uri="{FF2B5EF4-FFF2-40B4-BE49-F238E27FC236}">
                <a16:creationId xmlns:a16="http://schemas.microsoft.com/office/drawing/2014/main" id="{4A1ABCDE-1D43-4258-9586-D0FCD6ED5092}"/>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147957" y="4079771"/>
            <a:ext cx="1284020" cy="1545580"/>
          </a:xfrm>
          <a:prstGeom prst="rect">
            <a:avLst/>
          </a:prstGeom>
        </p:spPr>
      </p:pic>
      <p:sp>
        <p:nvSpPr>
          <p:cNvPr id="30" name="Управляющая кнопка: далее 3">
            <a:hlinkClick r:id="" action="ppaction://hlinkshowjump?jump=nextslide" highlightClick="1"/>
            <a:extLst>
              <a:ext uri="{FF2B5EF4-FFF2-40B4-BE49-F238E27FC236}">
                <a16:creationId xmlns:a16="http://schemas.microsoft.com/office/drawing/2014/main" id="{B401477C-4DFF-415D-B418-C57038CADCB4}"/>
              </a:ext>
            </a:extLst>
          </p:cNvPr>
          <p:cNvSpPr/>
          <p:nvPr/>
        </p:nvSpPr>
        <p:spPr>
          <a:xfrm>
            <a:off x="7524328" y="6165304"/>
            <a:ext cx="792088" cy="360040"/>
          </a:xfrm>
          <a:prstGeom prst="actionButtonForwardNext">
            <a:avLst/>
          </a:prstGeom>
        </p:spPr>
        <p:style>
          <a:lnRef idx="1">
            <a:schemeClr val="accent6"/>
          </a:lnRef>
          <a:fillRef idx="3">
            <a:schemeClr val="accent6"/>
          </a:fillRef>
          <a:effectRef idx="2">
            <a:schemeClr val="accent6"/>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142995909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Блок-схема: процесс 13"/>
          <p:cNvSpPr/>
          <p:nvPr/>
        </p:nvSpPr>
        <p:spPr>
          <a:xfrm>
            <a:off x="611560" y="908720"/>
            <a:ext cx="5688632" cy="4896544"/>
          </a:xfrm>
          <a:prstGeom prst="flowChartProcess">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ru-RU"/>
          </a:p>
        </p:txBody>
      </p:sp>
      <p:sp>
        <p:nvSpPr>
          <p:cNvPr id="13" name="Рамка 12"/>
          <p:cNvSpPr/>
          <p:nvPr/>
        </p:nvSpPr>
        <p:spPr>
          <a:xfrm>
            <a:off x="467544" y="732000"/>
            <a:ext cx="6048672" cy="5217280"/>
          </a:xfrm>
          <a:prstGeom prst="frame">
            <a:avLst>
              <a:gd name="adj1" fmla="val 5330"/>
            </a:avLst>
          </a:prstGeom>
          <a:scene3d>
            <a:camera prst="orthographicFront">
              <a:rot lat="0" lon="0" rev="0"/>
            </a:camera>
            <a:lightRig rig="threePt" dir="t">
              <a:rot lat="0" lon="0" rev="1200000"/>
            </a:lightRig>
          </a:scene3d>
          <a:sp3d>
            <a:bevelT w="63500" h="25400" prst="convex"/>
          </a:sp3d>
        </p:spPr>
        <p:style>
          <a:lnRef idx="0">
            <a:schemeClr val="accent6"/>
          </a:lnRef>
          <a:fillRef idx="3">
            <a:schemeClr val="accent6"/>
          </a:fillRef>
          <a:effectRef idx="3">
            <a:schemeClr val="accent6"/>
          </a:effectRef>
          <a:fontRef idx="minor">
            <a:schemeClr val="lt1"/>
          </a:fontRef>
        </p:style>
        <p:txBody>
          <a:bodyPr rtlCol="0" anchor="ctr"/>
          <a:lstStyle/>
          <a:p>
            <a:pPr algn="ctr"/>
            <a:endParaRPr lang="ru-RU">
              <a:solidFill>
                <a:schemeClr val="tx1"/>
              </a:solidFill>
            </a:endParaRPr>
          </a:p>
        </p:txBody>
      </p:sp>
      <p:pic>
        <p:nvPicPr>
          <p:cNvPr id="3" name="Рисунок 2">
            <a:extLst>
              <a:ext uri="{FF2B5EF4-FFF2-40B4-BE49-F238E27FC236}">
                <a16:creationId xmlns:a16="http://schemas.microsoft.com/office/drawing/2014/main" id="{B495946C-0A88-40C6-BD18-EACB53B06A4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47918" y="1319600"/>
            <a:ext cx="3559057" cy="3837592"/>
          </a:xfrm>
          <a:prstGeom prst="rect">
            <a:avLst/>
          </a:prstGeom>
        </p:spPr>
      </p:pic>
      <p:pic>
        <p:nvPicPr>
          <p:cNvPr id="25" name="Рисунок 24">
            <a:extLst>
              <a:ext uri="{FF2B5EF4-FFF2-40B4-BE49-F238E27FC236}">
                <a16:creationId xmlns:a16="http://schemas.microsoft.com/office/drawing/2014/main" id="{DBA65751-8A8A-41EB-AB91-B5BA61D2065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76256" y="452138"/>
            <a:ext cx="872813" cy="1045557"/>
          </a:xfrm>
          <a:prstGeom prst="rect">
            <a:avLst/>
          </a:prstGeom>
        </p:spPr>
      </p:pic>
      <p:pic>
        <p:nvPicPr>
          <p:cNvPr id="26" name="Рисунок 25">
            <a:extLst>
              <a:ext uri="{FF2B5EF4-FFF2-40B4-BE49-F238E27FC236}">
                <a16:creationId xmlns:a16="http://schemas.microsoft.com/office/drawing/2014/main" id="{E74A3FAE-3C28-47F9-B4EF-9F381CAC4FD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11301" y="476672"/>
            <a:ext cx="921242" cy="993339"/>
          </a:xfrm>
          <a:prstGeom prst="rect">
            <a:avLst/>
          </a:prstGeom>
        </p:spPr>
      </p:pic>
      <p:pic>
        <p:nvPicPr>
          <p:cNvPr id="27" name="Рисунок 26">
            <a:extLst>
              <a:ext uri="{FF2B5EF4-FFF2-40B4-BE49-F238E27FC236}">
                <a16:creationId xmlns:a16="http://schemas.microsoft.com/office/drawing/2014/main" id="{996E1DC4-39DD-4DEF-B201-906F5225A82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856527" y="1718845"/>
            <a:ext cx="944511" cy="1178621"/>
          </a:xfrm>
          <a:prstGeom prst="rect">
            <a:avLst/>
          </a:prstGeom>
        </p:spPr>
      </p:pic>
      <p:pic>
        <p:nvPicPr>
          <p:cNvPr id="28" name="Рисунок 27">
            <a:extLst>
              <a:ext uri="{FF2B5EF4-FFF2-40B4-BE49-F238E27FC236}">
                <a16:creationId xmlns:a16="http://schemas.microsoft.com/office/drawing/2014/main" id="{01BFADFB-191F-4BEA-B306-58C402900192}"/>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959355" y="1693161"/>
            <a:ext cx="1005539" cy="1229990"/>
          </a:xfrm>
          <a:prstGeom prst="rect">
            <a:avLst/>
          </a:prstGeom>
        </p:spPr>
      </p:pic>
      <p:pic>
        <p:nvPicPr>
          <p:cNvPr id="29" name="Рисунок 28">
            <a:extLst>
              <a:ext uri="{FF2B5EF4-FFF2-40B4-BE49-F238E27FC236}">
                <a16:creationId xmlns:a16="http://schemas.microsoft.com/office/drawing/2014/main" id="{83F80695-B59E-48A4-9547-7CF8E79E9606}"/>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835240" y="3051762"/>
            <a:ext cx="987083" cy="1182722"/>
          </a:xfrm>
          <a:prstGeom prst="rect">
            <a:avLst/>
          </a:prstGeom>
        </p:spPr>
      </p:pic>
      <p:pic>
        <p:nvPicPr>
          <p:cNvPr id="30" name="Рисунок 29">
            <a:extLst>
              <a:ext uri="{FF2B5EF4-FFF2-40B4-BE49-F238E27FC236}">
                <a16:creationId xmlns:a16="http://schemas.microsoft.com/office/drawing/2014/main" id="{43AA3CB9-672C-4B54-871D-47180828F56D}"/>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7959355" y="3079943"/>
            <a:ext cx="1005539" cy="1115388"/>
          </a:xfrm>
          <a:prstGeom prst="rect">
            <a:avLst/>
          </a:prstGeom>
        </p:spPr>
      </p:pic>
      <p:pic>
        <p:nvPicPr>
          <p:cNvPr id="31" name="Рисунок 30">
            <a:extLst>
              <a:ext uri="{FF2B5EF4-FFF2-40B4-BE49-F238E27FC236}">
                <a16:creationId xmlns:a16="http://schemas.microsoft.com/office/drawing/2014/main" id="{565C318C-DDCE-4EEB-B169-E3055B4D89D6}"/>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248420" y="4251290"/>
            <a:ext cx="1284020" cy="1545580"/>
          </a:xfrm>
          <a:prstGeom prst="rect">
            <a:avLst/>
          </a:prstGeom>
        </p:spPr>
      </p:pic>
      <p:sp>
        <p:nvSpPr>
          <p:cNvPr id="32" name="Управляющая кнопка: далее 3">
            <a:hlinkClick r:id="" action="ppaction://hlinkshowjump?jump=nextslide" highlightClick="1"/>
            <a:extLst>
              <a:ext uri="{FF2B5EF4-FFF2-40B4-BE49-F238E27FC236}">
                <a16:creationId xmlns:a16="http://schemas.microsoft.com/office/drawing/2014/main" id="{D0F5CFCE-492A-42C1-AB3A-D1EA903C50B8}"/>
              </a:ext>
            </a:extLst>
          </p:cNvPr>
          <p:cNvSpPr/>
          <p:nvPr/>
        </p:nvSpPr>
        <p:spPr>
          <a:xfrm>
            <a:off x="7524328" y="6165304"/>
            <a:ext cx="792088" cy="360040"/>
          </a:xfrm>
          <a:prstGeom prst="actionButtonForwardNext">
            <a:avLst/>
          </a:prstGeom>
        </p:spPr>
        <p:style>
          <a:lnRef idx="1">
            <a:schemeClr val="accent6"/>
          </a:lnRef>
          <a:fillRef idx="3">
            <a:schemeClr val="accent6"/>
          </a:fillRef>
          <a:effectRef idx="2">
            <a:schemeClr val="accent6"/>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300876279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theme/theme1.xml><?xml version="1.0" encoding="utf-8"?>
<a:theme xmlns:a="http://schemas.openxmlformats.org/drawingml/2006/main" name="Поэтапное рисование верблюда">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Нарисуем рыбку</Template>
  <TotalTime>133</TotalTime>
  <Words>774</Words>
  <Application>Microsoft Office PowerPoint</Application>
  <PresentationFormat>Экран (4:3)</PresentationFormat>
  <Paragraphs>18</Paragraphs>
  <Slides>15</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15</vt:i4>
      </vt:variant>
    </vt:vector>
  </HeadingPairs>
  <TitlesOfParts>
    <vt:vector size="19" baseType="lpstr">
      <vt:lpstr>Arial</vt:lpstr>
      <vt:lpstr>Calibri</vt:lpstr>
      <vt:lpstr>Times New Roman</vt:lpstr>
      <vt:lpstr>Поэтапное рисование верблюда</vt:lpstr>
      <vt:lpstr>Сказки северных народов</vt:lpstr>
      <vt:lpstr> </vt:lpstr>
      <vt:lpstr>Презентация PowerPoint</vt:lpstr>
      <vt:lpstr>Презентация PowerPoint</vt:lpstr>
      <vt:lpstr>Презентация PowerPoint</vt:lpstr>
      <vt:lpstr>Презентация PowerPoint</vt:lpstr>
      <vt:lpstr>Поэтапное выполнение рисунка</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Рисунки можно присылать в нашу группу в СФЕРУМ 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Поэтапное рисование осеннего пейзажа</dc:title>
  <dc:creator>Ольга</dc:creator>
  <cp:lastModifiedBy>USER</cp:lastModifiedBy>
  <cp:revision>32</cp:revision>
  <dcterms:created xsi:type="dcterms:W3CDTF">2017-04-29T12:18:11Z</dcterms:created>
  <dcterms:modified xsi:type="dcterms:W3CDTF">2024-10-29T19:03:05Z</dcterms:modified>
</cp:coreProperties>
</file>