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0" r:id="rId5"/>
    <p:sldId id="271" r:id="rId6"/>
    <p:sldId id="272" r:id="rId7"/>
    <p:sldId id="273" r:id="rId8"/>
    <p:sldId id="259" r:id="rId9"/>
    <p:sldId id="261" r:id="rId10"/>
    <p:sldId id="260" r:id="rId11"/>
    <p:sldId id="263" r:id="rId12"/>
    <p:sldId id="262" r:id="rId13"/>
    <p:sldId id="265" r:id="rId14"/>
    <p:sldId id="264" r:id="rId15"/>
    <p:sldId id="27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270633"/>
            <a:ext cx="855736" cy="1236613"/>
          </a:xfrm>
          <a:prstGeom prst="rect">
            <a:avLst/>
          </a:prstGeom>
        </p:spPr>
      </p:pic>
      <p:sp>
        <p:nvSpPr>
          <p:cNvPr id="8" name="Блок-схема: сохраненные данные 7"/>
          <p:cNvSpPr/>
          <p:nvPr/>
        </p:nvSpPr>
        <p:spPr>
          <a:xfrm rot="10800000">
            <a:off x="1187624" y="1772816"/>
            <a:ext cx="7488832" cy="2232248"/>
          </a:xfrm>
          <a:prstGeom prst="flowChartOnlineStorag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9744D06-CE79-4695-A797-6968EB71291E}" type="datetimeFigureOut">
              <a:rPr lang="ru-RU" smtClean="0"/>
              <a:t>30.10.2024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6626337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9744D06-CE79-4695-A797-6968EB71291E}" type="datetimeFigureOut">
              <a:rPr lang="ru-RU" smtClean="0"/>
              <a:t>30.10.2024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1757917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9744D06-CE79-4695-A797-6968EB71291E}" type="datetimeFigureOut">
              <a:rPr lang="ru-RU" smtClean="0"/>
              <a:t>30.10.2024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13443604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9744D06-CE79-4695-A797-6968EB71291E}" type="datetimeFigureOut">
              <a:rPr lang="ru-RU" smtClean="0"/>
              <a:t>30.10.2024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448866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9744D06-CE79-4695-A797-6968EB71291E}" type="datetimeFigureOut">
              <a:rPr lang="ru-RU" smtClean="0"/>
              <a:t>30.10.2024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463933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9744D06-CE79-4695-A797-6968EB71291E}" type="datetimeFigureOut">
              <a:rPr lang="ru-RU" smtClean="0"/>
              <a:t>30.10.2024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3822763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9744D06-CE79-4695-A797-6968EB71291E}" type="datetimeFigureOut">
              <a:rPr lang="ru-RU" smtClean="0"/>
              <a:t>30.10.2024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0424353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9744D06-CE79-4695-A797-6968EB71291E}" type="datetimeFigureOut">
              <a:rPr lang="ru-RU" smtClean="0"/>
              <a:t>30.10.2024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791194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744D06-CE79-4695-A797-6968EB71291E}" type="datetimeFigureOut">
              <a:rPr lang="ru-RU" smtClean="0"/>
              <a:t>30.10.2024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17488305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9744D06-CE79-4695-A797-6968EB71291E}" type="datetimeFigureOut">
              <a:rPr lang="ru-RU" smtClean="0"/>
              <a:t>30.10.2024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2893829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9744D06-CE79-4695-A797-6968EB71291E}" type="datetimeFigureOut">
              <a:rPr lang="ru-RU" smtClean="0"/>
              <a:t>30.10.2024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00804C-E933-43C9-89DE-5114991B44C0}" type="slidenum">
              <a:rPr lang="ru-RU" smtClean="0"/>
              <a:t>‹#›</a:t>
            </a:fld>
            <a:endParaRPr lang="ru-RU"/>
          </a:p>
        </p:txBody>
      </p:sp>
    </p:spTree>
    <p:extLst>
      <p:ext uri="{BB962C8B-B14F-4D97-AF65-F5344CB8AC3E}">
        <p14:creationId xmlns:p14="http://schemas.microsoft.com/office/powerpoint/2010/main" val="7532159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val="0"/>
              </a:ext>
            </a:extLst>
          </a:blip>
          <a:srcRect/>
          <a:stretch>
            <a:fillRect l="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44D06-CE79-4695-A797-6968EB71291E}" type="datetimeFigureOut">
              <a:rPr lang="ru-RU" smtClean="0"/>
              <a:t>30.10.2024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804C-E933-43C9-89DE-5114991B44C0}" type="slidenum">
              <a:rPr lang="ru-RU" smtClean="0"/>
              <a:t>‹#›</a:t>
            </a:fld>
            <a:endParaRPr lang="ru-RU"/>
          </a:p>
        </p:txBody>
      </p:sp>
      <p:sp>
        <p:nvSpPr>
          <p:cNvPr id="7" name="Рамка 6"/>
          <p:cNvSpPr/>
          <p:nvPr/>
        </p:nvSpPr>
        <p:spPr>
          <a:xfrm>
            <a:off x="0" y="0"/>
            <a:ext cx="9144000" cy="6858000"/>
          </a:xfrm>
          <a:prstGeom prst="frame">
            <a:avLst>
              <a:gd name="adj1" fmla="val 213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531076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1.jpg"/><Relationship Id="rId2" Type="http://schemas.openxmlformats.org/officeDocument/2006/relationships/image" Target="../media/image12.jpg"/><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8.jpg"/><Relationship Id="rId7" Type="http://schemas.openxmlformats.org/officeDocument/2006/relationships/image" Target="../media/image11.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1844824"/>
            <a:ext cx="6262464" cy="2088231"/>
          </a:xfrm>
        </p:spPr>
        <p:txBody>
          <a:bodyPr/>
          <a:lstStyle/>
          <a:p>
            <a:r>
              <a:rPr lang="ru-RU" b="1" dirty="0">
                <a:solidFill>
                  <a:srgbClr val="C00000"/>
                </a:solidFill>
              </a:rPr>
              <a:t>Сказки северных народов</a:t>
            </a:r>
          </a:p>
        </p:txBody>
      </p:sp>
      <p:sp>
        <p:nvSpPr>
          <p:cNvPr id="4" name="Управляющая кнопка: далее 3">
            <a:hlinkClick r:id="" action="ppaction://hlinkshowjump?jump=nextslide" highlightClick="1"/>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
        <p:nvSpPr>
          <p:cNvPr id="8" name="Подзаголовок 7">
            <a:extLst>
              <a:ext uri="{FF2B5EF4-FFF2-40B4-BE49-F238E27FC236}">
                <a16:creationId xmlns:a16="http://schemas.microsoft.com/office/drawing/2014/main" id="{FB5ECEC7-8D7F-43E5-A048-3D974367337E}"/>
              </a:ext>
            </a:extLst>
          </p:cNvPr>
          <p:cNvSpPr>
            <a:spLocks noGrp="1"/>
          </p:cNvSpPr>
          <p:nvPr>
            <p:ph type="subTitle" idx="1"/>
          </p:nvPr>
        </p:nvSpPr>
        <p:spPr>
          <a:xfrm>
            <a:off x="5148064" y="4869160"/>
            <a:ext cx="3672408" cy="1080120"/>
          </a:xfrm>
        </p:spPr>
        <p:txBody>
          <a:bodyPr>
            <a:normAutofit fontScale="47500" lnSpcReduction="20000"/>
          </a:bodyPr>
          <a:lstStyle/>
          <a:p>
            <a:r>
              <a:rPr lang="ru-RU" b="1" dirty="0">
                <a:solidFill>
                  <a:srgbClr val="C00000"/>
                </a:solidFill>
              </a:rPr>
              <a:t>Автор: педагог дополнительного образования </a:t>
            </a:r>
            <a:r>
              <a:rPr lang="ru-RU" b="1" dirty="0" err="1">
                <a:solidFill>
                  <a:srgbClr val="C00000"/>
                </a:solidFill>
              </a:rPr>
              <a:t>Гноевых</a:t>
            </a:r>
            <a:r>
              <a:rPr lang="ru-RU" b="1" dirty="0">
                <a:solidFill>
                  <a:srgbClr val="C00000"/>
                </a:solidFill>
              </a:rPr>
              <a:t> Н.В.</a:t>
            </a:r>
          </a:p>
          <a:p>
            <a:r>
              <a:rPr lang="ru-RU" b="1" dirty="0">
                <a:solidFill>
                  <a:srgbClr val="C00000"/>
                </a:solidFill>
              </a:rPr>
              <a:t>МБУ ДО ДЭКОЦ</a:t>
            </a:r>
          </a:p>
          <a:p>
            <a:r>
              <a:rPr lang="ru-RU" b="1" dirty="0">
                <a:solidFill>
                  <a:srgbClr val="C00000"/>
                </a:solidFill>
              </a:rPr>
              <a:t>г. Ханты-Мансийск, 2024 г.</a:t>
            </a:r>
            <a:endParaRPr lang="ru-RU" dirty="0"/>
          </a:p>
        </p:txBody>
      </p:sp>
      <p:pic>
        <p:nvPicPr>
          <p:cNvPr id="5" name="Рисунок 4">
            <a:extLst>
              <a:ext uri="{FF2B5EF4-FFF2-40B4-BE49-F238E27FC236}">
                <a16:creationId xmlns:a16="http://schemas.microsoft.com/office/drawing/2014/main" id="{625BE851-CD45-417A-9BA2-6F698D08B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07028"/>
            <a:ext cx="8352928" cy="11093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545158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0CE8CE7A-7F67-4172-8A2E-1A5A886CE5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1531" y="1047765"/>
            <a:ext cx="3403392" cy="4246968"/>
          </a:xfrm>
          <a:prstGeom prst="rect">
            <a:avLst/>
          </a:prstGeom>
        </p:spPr>
      </p:pic>
      <p:pic>
        <p:nvPicPr>
          <p:cNvPr id="25" name="Рисунок 24">
            <a:extLst>
              <a:ext uri="{FF2B5EF4-FFF2-40B4-BE49-F238E27FC236}">
                <a16:creationId xmlns:a16="http://schemas.microsoft.com/office/drawing/2014/main" id="{1E1C9CE9-D938-416E-B99A-091552F53F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884" y="252567"/>
            <a:ext cx="872813" cy="1045557"/>
          </a:xfrm>
          <a:prstGeom prst="rect">
            <a:avLst/>
          </a:prstGeom>
        </p:spPr>
      </p:pic>
      <p:pic>
        <p:nvPicPr>
          <p:cNvPr id="26" name="Рисунок 25">
            <a:extLst>
              <a:ext uri="{FF2B5EF4-FFF2-40B4-BE49-F238E27FC236}">
                <a16:creationId xmlns:a16="http://schemas.microsoft.com/office/drawing/2014/main" id="{10A6F8EB-460B-44C0-B65E-35BA811168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1245" y="277117"/>
            <a:ext cx="872813" cy="941120"/>
          </a:xfrm>
          <a:prstGeom prst="rect">
            <a:avLst/>
          </a:prstGeom>
        </p:spPr>
      </p:pic>
      <p:pic>
        <p:nvPicPr>
          <p:cNvPr id="27" name="Рисунок 26">
            <a:extLst>
              <a:ext uri="{FF2B5EF4-FFF2-40B4-BE49-F238E27FC236}">
                <a16:creationId xmlns:a16="http://schemas.microsoft.com/office/drawing/2014/main" id="{F4710653-E5DF-46FB-B55A-4849BE92A2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1595" y="1520006"/>
            <a:ext cx="944511" cy="1178621"/>
          </a:xfrm>
          <a:prstGeom prst="rect">
            <a:avLst/>
          </a:prstGeom>
        </p:spPr>
      </p:pic>
      <p:pic>
        <p:nvPicPr>
          <p:cNvPr id="28" name="Рисунок 27">
            <a:extLst>
              <a:ext uri="{FF2B5EF4-FFF2-40B4-BE49-F238E27FC236}">
                <a16:creationId xmlns:a16="http://schemas.microsoft.com/office/drawing/2014/main" id="{2E69EFE1-8932-43D5-909D-6AD69B7067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92411" y="1508017"/>
            <a:ext cx="1005539" cy="1229990"/>
          </a:xfrm>
          <a:prstGeom prst="rect">
            <a:avLst/>
          </a:prstGeom>
        </p:spPr>
      </p:pic>
      <p:pic>
        <p:nvPicPr>
          <p:cNvPr id="29" name="Рисунок 28">
            <a:extLst>
              <a:ext uri="{FF2B5EF4-FFF2-40B4-BE49-F238E27FC236}">
                <a16:creationId xmlns:a16="http://schemas.microsoft.com/office/drawing/2014/main" id="{D553CD8A-A70A-488A-BCBB-D321C0F0AE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66740" y="2892593"/>
            <a:ext cx="987083" cy="1182722"/>
          </a:xfrm>
          <a:prstGeom prst="rect">
            <a:avLst/>
          </a:prstGeom>
        </p:spPr>
      </p:pic>
      <p:pic>
        <p:nvPicPr>
          <p:cNvPr id="30" name="Рисунок 29">
            <a:extLst>
              <a:ext uri="{FF2B5EF4-FFF2-40B4-BE49-F238E27FC236}">
                <a16:creationId xmlns:a16="http://schemas.microsoft.com/office/drawing/2014/main" id="{459941CA-334A-4CA7-856A-1BDF47F249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97736" y="2892593"/>
            <a:ext cx="1005539" cy="1115388"/>
          </a:xfrm>
          <a:prstGeom prst="rect">
            <a:avLst/>
          </a:prstGeom>
        </p:spPr>
      </p:pic>
      <p:pic>
        <p:nvPicPr>
          <p:cNvPr id="31" name="Рисунок 30">
            <a:extLst>
              <a:ext uri="{FF2B5EF4-FFF2-40B4-BE49-F238E27FC236}">
                <a16:creationId xmlns:a16="http://schemas.microsoft.com/office/drawing/2014/main" id="{C88589F1-AA1F-40BB-9082-EC57AE513D9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3850" y="4230969"/>
            <a:ext cx="1284020" cy="1545580"/>
          </a:xfrm>
          <a:prstGeom prst="rect">
            <a:avLst/>
          </a:prstGeom>
        </p:spPr>
      </p:pic>
      <p:sp>
        <p:nvSpPr>
          <p:cNvPr id="32" name="Управляющая кнопка: далее 3">
            <a:hlinkClick r:id="" action="ppaction://hlinkshowjump?jump=nextslide" highlightClick="1"/>
            <a:extLst>
              <a:ext uri="{FF2B5EF4-FFF2-40B4-BE49-F238E27FC236}">
                <a16:creationId xmlns:a16="http://schemas.microsoft.com/office/drawing/2014/main" id="{B2A303CA-5AC5-41FF-8C17-2C32C9936987}"/>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144369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FB30FB3F-AB34-49FC-A596-BF5E948D68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854" y="1068440"/>
            <a:ext cx="3363609" cy="4114414"/>
          </a:xfrm>
          <a:prstGeom prst="rect">
            <a:avLst/>
          </a:prstGeom>
        </p:spPr>
      </p:pic>
      <p:pic>
        <p:nvPicPr>
          <p:cNvPr id="25" name="Рисунок 24">
            <a:extLst>
              <a:ext uri="{FF2B5EF4-FFF2-40B4-BE49-F238E27FC236}">
                <a16:creationId xmlns:a16="http://schemas.microsoft.com/office/drawing/2014/main" id="{FC98B994-1E20-4DF8-AF40-B1B9BB6736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0944" y="385941"/>
            <a:ext cx="872813" cy="1045557"/>
          </a:xfrm>
          <a:prstGeom prst="rect">
            <a:avLst/>
          </a:prstGeom>
        </p:spPr>
      </p:pic>
      <p:pic>
        <p:nvPicPr>
          <p:cNvPr id="26" name="Рисунок 25">
            <a:extLst>
              <a:ext uri="{FF2B5EF4-FFF2-40B4-BE49-F238E27FC236}">
                <a16:creationId xmlns:a16="http://schemas.microsoft.com/office/drawing/2014/main" id="{6103AAFE-2D90-490B-9A26-C8FACEDBC1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0787" y="385941"/>
            <a:ext cx="872813" cy="941120"/>
          </a:xfrm>
          <a:prstGeom prst="rect">
            <a:avLst/>
          </a:prstGeom>
        </p:spPr>
      </p:pic>
      <p:pic>
        <p:nvPicPr>
          <p:cNvPr id="27" name="Рисунок 26">
            <a:extLst>
              <a:ext uri="{FF2B5EF4-FFF2-40B4-BE49-F238E27FC236}">
                <a16:creationId xmlns:a16="http://schemas.microsoft.com/office/drawing/2014/main" id="{41318C34-5EBF-4378-9A42-B14EFED52E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63431" y="1687561"/>
            <a:ext cx="944511" cy="1178621"/>
          </a:xfrm>
          <a:prstGeom prst="rect">
            <a:avLst/>
          </a:prstGeom>
        </p:spPr>
      </p:pic>
      <p:pic>
        <p:nvPicPr>
          <p:cNvPr id="28" name="Рисунок 27">
            <a:extLst>
              <a:ext uri="{FF2B5EF4-FFF2-40B4-BE49-F238E27FC236}">
                <a16:creationId xmlns:a16="http://schemas.microsoft.com/office/drawing/2014/main" id="{D1E96BD3-321E-47E4-A4A3-04F5B6ACBB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1361" y="1700808"/>
            <a:ext cx="1005539" cy="1229990"/>
          </a:xfrm>
          <a:prstGeom prst="rect">
            <a:avLst/>
          </a:prstGeom>
        </p:spPr>
      </p:pic>
      <p:pic>
        <p:nvPicPr>
          <p:cNvPr id="29" name="Рисунок 28">
            <a:extLst>
              <a:ext uri="{FF2B5EF4-FFF2-40B4-BE49-F238E27FC236}">
                <a16:creationId xmlns:a16="http://schemas.microsoft.com/office/drawing/2014/main" id="{AA4C8A59-6D90-41CE-97C1-70D062DEDA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63431" y="3060310"/>
            <a:ext cx="987083" cy="1182722"/>
          </a:xfrm>
          <a:prstGeom prst="rect">
            <a:avLst/>
          </a:prstGeom>
        </p:spPr>
      </p:pic>
      <p:pic>
        <p:nvPicPr>
          <p:cNvPr id="30" name="Рисунок 29">
            <a:extLst>
              <a:ext uri="{FF2B5EF4-FFF2-40B4-BE49-F238E27FC236}">
                <a16:creationId xmlns:a16="http://schemas.microsoft.com/office/drawing/2014/main" id="{502BFBDD-CCCB-4AD0-BC06-11426777A4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20372" y="3125647"/>
            <a:ext cx="1005539" cy="1115388"/>
          </a:xfrm>
          <a:prstGeom prst="rect">
            <a:avLst/>
          </a:prstGeom>
        </p:spPr>
      </p:pic>
      <p:pic>
        <p:nvPicPr>
          <p:cNvPr id="31" name="Рисунок 30">
            <a:extLst>
              <a:ext uri="{FF2B5EF4-FFF2-40B4-BE49-F238E27FC236}">
                <a16:creationId xmlns:a16="http://schemas.microsoft.com/office/drawing/2014/main" id="{5F560CD3-C35E-4F31-B81F-DFC47FE3485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06183" y="4334975"/>
            <a:ext cx="1284020" cy="1545580"/>
          </a:xfrm>
          <a:prstGeom prst="rect">
            <a:avLst/>
          </a:prstGeom>
        </p:spPr>
      </p:pic>
      <p:sp>
        <p:nvSpPr>
          <p:cNvPr id="32" name="Управляющая кнопка: далее 3">
            <a:hlinkClick r:id="" action="ppaction://hlinkshowjump?jump=nextslide" highlightClick="1"/>
            <a:extLst>
              <a:ext uri="{FF2B5EF4-FFF2-40B4-BE49-F238E27FC236}">
                <a16:creationId xmlns:a16="http://schemas.microsoft.com/office/drawing/2014/main" id="{96E4F107-4B5D-4383-A4FC-27CED23AC39D}"/>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588555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8397F1A5-141C-4ECD-8E0A-215C492DC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052736"/>
            <a:ext cx="3719355" cy="4456525"/>
          </a:xfrm>
          <a:prstGeom prst="rect">
            <a:avLst/>
          </a:prstGeom>
        </p:spPr>
      </p:pic>
      <p:pic>
        <p:nvPicPr>
          <p:cNvPr id="25" name="Рисунок 24">
            <a:extLst>
              <a:ext uri="{FF2B5EF4-FFF2-40B4-BE49-F238E27FC236}">
                <a16:creationId xmlns:a16="http://schemas.microsoft.com/office/drawing/2014/main" id="{54337511-D24A-424E-8B41-D9D8DF2E60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884" y="252567"/>
            <a:ext cx="872813" cy="1045557"/>
          </a:xfrm>
          <a:prstGeom prst="rect">
            <a:avLst/>
          </a:prstGeom>
        </p:spPr>
      </p:pic>
      <p:pic>
        <p:nvPicPr>
          <p:cNvPr id="26" name="Рисунок 25">
            <a:extLst>
              <a:ext uri="{FF2B5EF4-FFF2-40B4-BE49-F238E27FC236}">
                <a16:creationId xmlns:a16="http://schemas.microsoft.com/office/drawing/2014/main" id="{83AA5F30-6514-47CA-8C5F-37CF8F48CB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8115" y="304785"/>
            <a:ext cx="872813" cy="941120"/>
          </a:xfrm>
          <a:prstGeom prst="rect">
            <a:avLst/>
          </a:prstGeom>
        </p:spPr>
      </p:pic>
      <p:pic>
        <p:nvPicPr>
          <p:cNvPr id="27" name="Рисунок 26">
            <a:extLst>
              <a:ext uri="{FF2B5EF4-FFF2-40B4-BE49-F238E27FC236}">
                <a16:creationId xmlns:a16="http://schemas.microsoft.com/office/drawing/2014/main" id="{7F89A5AD-56E1-473B-BDAA-09F546F5B3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2884" y="1465679"/>
            <a:ext cx="944511" cy="1178621"/>
          </a:xfrm>
          <a:prstGeom prst="rect">
            <a:avLst/>
          </a:prstGeom>
        </p:spPr>
      </p:pic>
      <p:pic>
        <p:nvPicPr>
          <p:cNvPr id="28" name="Рисунок 27">
            <a:extLst>
              <a:ext uri="{FF2B5EF4-FFF2-40B4-BE49-F238E27FC236}">
                <a16:creationId xmlns:a16="http://schemas.microsoft.com/office/drawing/2014/main" id="{B4BCBC7C-DF69-4F83-A485-C05B64FA3C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5462" y="1465679"/>
            <a:ext cx="1005539" cy="1229990"/>
          </a:xfrm>
          <a:prstGeom prst="rect">
            <a:avLst/>
          </a:prstGeom>
        </p:spPr>
      </p:pic>
      <p:pic>
        <p:nvPicPr>
          <p:cNvPr id="29" name="Рисунок 28">
            <a:extLst>
              <a:ext uri="{FF2B5EF4-FFF2-40B4-BE49-F238E27FC236}">
                <a16:creationId xmlns:a16="http://schemas.microsoft.com/office/drawing/2014/main" id="{8EBBE2A5-A40B-4A5B-923B-25B65C99D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5799" y="2946920"/>
            <a:ext cx="987083" cy="1182722"/>
          </a:xfrm>
          <a:prstGeom prst="rect">
            <a:avLst/>
          </a:prstGeom>
        </p:spPr>
      </p:pic>
      <p:pic>
        <p:nvPicPr>
          <p:cNvPr id="30" name="Рисунок 29">
            <a:extLst>
              <a:ext uri="{FF2B5EF4-FFF2-40B4-BE49-F238E27FC236}">
                <a16:creationId xmlns:a16="http://schemas.microsoft.com/office/drawing/2014/main" id="{ADBC8864-A3DC-4CEC-BFB1-712F778557E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5461" y="2962624"/>
            <a:ext cx="1005539" cy="1115388"/>
          </a:xfrm>
          <a:prstGeom prst="rect">
            <a:avLst/>
          </a:prstGeom>
        </p:spPr>
      </p:pic>
      <p:pic>
        <p:nvPicPr>
          <p:cNvPr id="31" name="Рисунок 30">
            <a:extLst>
              <a:ext uri="{FF2B5EF4-FFF2-40B4-BE49-F238E27FC236}">
                <a16:creationId xmlns:a16="http://schemas.microsoft.com/office/drawing/2014/main" id="{2E97993B-7B77-4D71-A1D7-6BF6B9AE20E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4920" y="4233719"/>
            <a:ext cx="1284020" cy="1545580"/>
          </a:xfrm>
          <a:prstGeom prst="rect">
            <a:avLst/>
          </a:prstGeom>
        </p:spPr>
      </p:pic>
      <p:sp>
        <p:nvSpPr>
          <p:cNvPr id="32" name="Управляющая кнопка: далее 3">
            <a:hlinkClick r:id="" action="ppaction://hlinkshowjump?jump=nextslide" highlightClick="1"/>
            <a:extLst>
              <a:ext uri="{FF2B5EF4-FFF2-40B4-BE49-F238E27FC236}">
                <a16:creationId xmlns:a16="http://schemas.microsoft.com/office/drawing/2014/main" id="{E7FFD77E-7B5A-417B-8D06-297CCF0518A5}"/>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869320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2300DB46-384E-4081-A448-F7770087F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977" y="1086373"/>
            <a:ext cx="4124319" cy="4574875"/>
          </a:xfrm>
          <a:prstGeom prst="rect">
            <a:avLst/>
          </a:prstGeom>
        </p:spPr>
      </p:pic>
      <p:pic>
        <p:nvPicPr>
          <p:cNvPr id="25" name="Рисунок 24">
            <a:extLst>
              <a:ext uri="{FF2B5EF4-FFF2-40B4-BE49-F238E27FC236}">
                <a16:creationId xmlns:a16="http://schemas.microsoft.com/office/drawing/2014/main" id="{365C77DC-60B2-4958-8754-0171D2BA05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884" y="252567"/>
            <a:ext cx="872813" cy="1045557"/>
          </a:xfrm>
          <a:prstGeom prst="rect">
            <a:avLst/>
          </a:prstGeom>
        </p:spPr>
      </p:pic>
      <p:pic>
        <p:nvPicPr>
          <p:cNvPr id="26" name="Рисунок 25">
            <a:extLst>
              <a:ext uri="{FF2B5EF4-FFF2-40B4-BE49-F238E27FC236}">
                <a16:creationId xmlns:a16="http://schemas.microsoft.com/office/drawing/2014/main" id="{FE42C995-6392-4D98-AB22-A869587450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5624" y="264284"/>
            <a:ext cx="872813" cy="941120"/>
          </a:xfrm>
          <a:prstGeom prst="rect">
            <a:avLst/>
          </a:prstGeom>
        </p:spPr>
      </p:pic>
      <p:pic>
        <p:nvPicPr>
          <p:cNvPr id="27" name="Рисунок 26">
            <a:extLst>
              <a:ext uri="{FF2B5EF4-FFF2-40B4-BE49-F238E27FC236}">
                <a16:creationId xmlns:a16="http://schemas.microsoft.com/office/drawing/2014/main" id="{255AA4CB-68B0-4F6A-9C89-87FA797C2E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1787" y="1520006"/>
            <a:ext cx="944511" cy="1178621"/>
          </a:xfrm>
          <a:prstGeom prst="rect">
            <a:avLst/>
          </a:prstGeom>
        </p:spPr>
      </p:pic>
      <p:pic>
        <p:nvPicPr>
          <p:cNvPr id="28" name="Рисунок 27">
            <a:extLst>
              <a:ext uri="{FF2B5EF4-FFF2-40B4-BE49-F238E27FC236}">
                <a16:creationId xmlns:a16="http://schemas.microsoft.com/office/drawing/2014/main" id="{A658B035-5A59-4F2D-A665-BA680B4FFC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94962" y="1494321"/>
            <a:ext cx="1005539" cy="1229990"/>
          </a:xfrm>
          <a:prstGeom prst="rect">
            <a:avLst/>
          </a:prstGeom>
        </p:spPr>
      </p:pic>
      <p:pic>
        <p:nvPicPr>
          <p:cNvPr id="29" name="Рисунок 28">
            <a:extLst>
              <a:ext uri="{FF2B5EF4-FFF2-40B4-BE49-F238E27FC236}">
                <a16:creationId xmlns:a16="http://schemas.microsoft.com/office/drawing/2014/main" id="{69145CDF-6487-4D07-93E8-D68864B816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10338" y="3009009"/>
            <a:ext cx="987083" cy="1182722"/>
          </a:xfrm>
          <a:prstGeom prst="rect">
            <a:avLst/>
          </a:prstGeom>
        </p:spPr>
      </p:pic>
      <p:pic>
        <p:nvPicPr>
          <p:cNvPr id="30" name="Рисунок 29">
            <a:extLst>
              <a:ext uri="{FF2B5EF4-FFF2-40B4-BE49-F238E27FC236}">
                <a16:creationId xmlns:a16="http://schemas.microsoft.com/office/drawing/2014/main" id="{E9ED8530-413A-4E22-BDDA-D227F2C6F17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9290" y="4276390"/>
            <a:ext cx="1284020" cy="1545580"/>
          </a:xfrm>
          <a:prstGeom prst="rect">
            <a:avLst/>
          </a:prstGeom>
        </p:spPr>
      </p:pic>
      <p:pic>
        <p:nvPicPr>
          <p:cNvPr id="31" name="Рисунок 30">
            <a:extLst>
              <a:ext uri="{FF2B5EF4-FFF2-40B4-BE49-F238E27FC236}">
                <a16:creationId xmlns:a16="http://schemas.microsoft.com/office/drawing/2014/main" id="{AE6D32F9-7B71-4D40-9A6B-F5FC454D4D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744" y="3037476"/>
            <a:ext cx="1005539" cy="1115388"/>
          </a:xfrm>
          <a:prstGeom prst="rect">
            <a:avLst/>
          </a:prstGeom>
        </p:spPr>
      </p:pic>
      <p:sp>
        <p:nvSpPr>
          <p:cNvPr id="32" name="Управляющая кнопка: далее 3">
            <a:hlinkClick r:id="" action="ppaction://hlinkshowjump?jump=nextslide" highlightClick="1"/>
            <a:extLst>
              <a:ext uri="{FF2B5EF4-FFF2-40B4-BE49-F238E27FC236}">
                <a16:creationId xmlns:a16="http://schemas.microsoft.com/office/drawing/2014/main" id="{78CC3F6C-0759-4D18-8BAC-51297EA2CA0C}"/>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087497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37CBEFB1-DEED-4A8C-A5CC-FBCB68DFA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4377" y="1034156"/>
            <a:ext cx="3832310" cy="4612967"/>
          </a:xfrm>
          <a:prstGeom prst="rect">
            <a:avLst/>
          </a:prstGeom>
        </p:spPr>
      </p:pic>
      <p:pic>
        <p:nvPicPr>
          <p:cNvPr id="25" name="Рисунок 24">
            <a:extLst>
              <a:ext uri="{FF2B5EF4-FFF2-40B4-BE49-F238E27FC236}">
                <a16:creationId xmlns:a16="http://schemas.microsoft.com/office/drawing/2014/main" id="{7B2EC97D-2FA8-42F9-B574-83A5EED6A5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884" y="252567"/>
            <a:ext cx="872813" cy="1045557"/>
          </a:xfrm>
          <a:prstGeom prst="rect">
            <a:avLst/>
          </a:prstGeom>
        </p:spPr>
      </p:pic>
      <p:pic>
        <p:nvPicPr>
          <p:cNvPr id="26" name="Рисунок 25">
            <a:extLst>
              <a:ext uri="{FF2B5EF4-FFF2-40B4-BE49-F238E27FC236}">
                <a16:creationId xmlns:a16="http://schemas.microsoft.com/office/drawing/2014/main" id="{7F8525EC-1D98-4574-9187-0828003EB7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2990" y="261440"/>
            <a:ext cx="872813" cy="941120"/>
          </a:xfrm>
          <a:prstGeom prst="rect">
            <a:avLst/>
          </a:prstGeom>
        </p:spPr>
      </p:pic>
      <p:pic>
        <p:nvPicPr>
          <p:cNvPr id="27" name="Рисунок 26">
            <a:extLst>
              <a:ext uri="{FF2B5EF4-FFF2-40B4-BE49-F238E27FC236}">
                <a16:creationId xmlns:a16="http://schemas.microsoft.com/office/drawing/2014/main" id="{FF47A9FE-3A36-482F-B94F-5FDC43032B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2884" y="1484831"/>
            <a:ext cx="944511" cy="1178621"/>
          </a:xfrm>
          <a:prstGeom prst="rect">
            <a:avLst/>
          </a:prstGeom>
        </p:spPr>
      </p:pic>
      <p:pic>
        <p:nvPicPr>
          <p:cNvPr id="28" name="Рисунок 27">
            <a:extLst>
              <a:ext uri="{FF2B5EF4-FFF2-40B4-BE49-F238E27FC236}">
                <a16:creationId xmlns:a16="http://schemas.microsoft.com/office/drawing/2014/main" id="{E0F037F0-B2C2-4C22-B72C-8632482D25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04745" y="1484831"/>
            <a:ext cx="1005539" cy="1229990"/>
          </a:xfrm>
          <a:prstGeom prst="rect">
            <a:avLst/>
          </a:prstGeom>
        </p:spPr>
      </p:pic>
      <p:pic>
        <p:nvPicPr>
          <p:cNvPr id="29" name="Рисунок 28">
            <a:extLst>
              <a:ext uri="{FF2B5EF4-FFF2-40B4-BE49-F238E27FC236}">
                <a16:creationId xmlns:a16="http://schemas.microsoft.com/office/drawing/2014/main" id="{3BF87152-3349-4BA5-B1ED-E2300CA560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80501" y="3060310"/>
            <a:ext cx="987083" cy="1182722"/>
          </a:xfrm>
          <a:prstGeom prst="rect">
            <a:avLst/>
          </a:prstGeom>
        </p:spPr>
      </p:pic>
      <p:pic>
        <p:nvPicPr>
          <p:cNvPr id="30" name="Рисунок 29">
            <a:extLst>
              <a:ext uri="{FF2B5EF4-FFF2-40B4-BE49-F238E27FC236}">
                <a16:creationId xmlns:a16="http://schemas.microsoft.com/office/drawing/2014/main" id="{4A259467-9C7C-4179-9B33-7F83C17255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04744" y="3037476"/>
            <a:ext cx="1005539" cy="1115388"/>
          </a:xfrm>
          <a:prstGeom prst="rect">
            <a:avLst/>
          </a:prstGeom>
        </p:spPr>
      </p:pic>
      <p:pic>
        <p:nvPicPr>
          <p:cNvPr id="31" name="Рисунок 30">
            <a:extLst>
              <a:ext uri="{FF2B5EF4-FFF2-40B4-BE49-F238E27FC236}">
                <a16:creationId xmlns:a16="http://schemas.microsoft.com/office/drawing/2014/main" id="{2D0B0941-0F48-45F4-856D-47534BE45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4154" y="4224600"/>
            <a:ext cx="1284020" cy="1545580"/>
          </a:xfrm>
          <a:prstGeom prst="rect">
            <a:avLst/>
          </a:prstGeom>
        </p:spPr>
      </p:pic>
      <p:sp>
        <p:nvSpPr>
          <p:cNvPr id="32" name="Управляющая кнопка: далее 3">
            <a:hlinkClick r:id="" action="ppaction://hlinkshowjump?jump=nextslide" highlightClick="1"/>
            <a:extLst>
              <a:ext uri="{FF2B5EF4-FFF2-40B4-BE49-F238E27FC236}">
                <a16:creationId xmlns:a16="http://schemas.microsoft.com/office/drawing/2014/main" id="{C6849001-04C0-4FB3-8DC0-E4E5087802E8}"/>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6520169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4A720F-F816-4255-82C9-F91D3599F008}"/>
              </a:ext>
            </a:extLst>
          </p:cNvPr>
          <p:cNvSpPr>
            <a:spLocks noGrp="1"/>
          </p:cNvSpPr>
          <p:nvPr>
            <p:ph type="title"/>
          </p:nvPr>
        </p:nvSpPr>
        <p:spPr>
          <a:xfrm>
            <a:off x="1043608" y="2353464"/>
            <a:ext cx="7772400" cy="1362075"/>
          </a:xfrm>
        </p:spPr>
        <p:txBody>
          <a:bodyPr>
            <a:noAutofit/>
          </a:bodyPr>
          <a:lstStyle/>
          <a:p>
            <a:pPr marL="0" indent="0" algn="ctr"/>
            <a:r>
              <a:rPr lang="ru-RU" sz="2800" b="1" dirty="0">
                <a:solidFill>
                  <a:srgbClr val="C00000"/>
                </a:solidFill>
              </a:rPr>
              <a:t>Рисунки можно присылать в нашу группу в СФЕРУМ</a:t>
            </a:r>
            <a:br>
              <a:rPr lang="ru-RU" sz="2800" b="1" dirty="0">
                <a:solidFill>
                  <a:srgbClr val="C00000"/>
                </a:solidFill>
              </a:rPr>
            </a:br>
            <a:r>
              <a:rPr lang="ru-RU" sz="2800" b="1" dirty="0">
                <a:solidFill>
                  <a:srgbClr val="C00000"/>
                </a:solidFill>
                <a:sym typeface="Wingdings" panose="05000000000000000000" pitchFamily="2" charset="2"/>
              </a:rPr>
              <a:t> </a:t>
            </a:r>
            <a:br>
              <a:rPr lang="ru-RU" sz="2800" b="1" dirty="0">
                <a:solidFill>
                  <a:srgbClr val="C00000"/>
                </a:solidFill>
              </a:rPr>
            </a:br>
            <a:endParaRPr lang="ru-RU" sz="2800" dirty="0"/>
          </a:p>
        </p:txBody>
      </p:sp>
      <p:sp>
        <p:nvSpPr>
          <p:cNvPr id="3" name="Текст 2">
            <a:extLst>
              <a:ext uri="{FF2B5EF4-FFF2-40B4-BE49-F238E27FC236}">
                <a16:creationId xmlns:a16="http://schemas.microsoft.com/office/drawing/2014/main" id="{A7D1E08D-1F9E-49C7-867C-6C323F1ADC7D}"/>
              </a:ext>
            </a:extLst>
          </p:cNvPr>
          <p:cNvSpPr>
            <a:spLocks noGrp="1"/>
          </p:cNvSpPr>
          <p:nvPr>
            <p:ph type="body" idx="1"/>
          </p:nvPr>
        </p:nvSpPr>
        <p:spPr>
          <a:xfrm>
            <a:off x="832557" y="692697"/>
            <a:ext cx="7772400" cy="864096"/>
          </a:xfrm>
        </p:spPr>
        <p:txBody>
          <a:bodyPr>
            <a:normAutofit/>
          </a:bodyPr>
          <a:lstStyle/>
          <a:p>
            <a:pPr algn="ctr"/>
            <a:r>
              <a:rPr lang="ru-RU" sz="4000" b="1" dirty="0">
                <a:solidFill>
                  <a:srgbClr val="C00000"/>
                </a:solidFill>
              </a:rPr>
              <a:t>Жду ВАШИХ работ!</a:t>
            </a:r>
            <a:endParaRPr lang="ru-RU" sz="4000" dirty="0"/>
          </a:p>
        </p:txBody>
      </p:sp>
      <p:pic>
        <p:nvPicPr>
          <p:cNvPr id="4" name="Рисунок 3">
            <a:extLst>
              <a:ext uri="{FF2B5EF4-FFF2-40B4-BE49-F238E27FC236}">
                <a16:creationId xmlns:a16="http://schemas.microsoft.com/office/drawing/2014/main" id="{7211F3E1-0AC6-470C-9664-B343070DEF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557" y="4725144"/>
            <a:ext cx="7992888" cy="10615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Управляющая кнопка: домой 17">
            <a:hlinkClick r:id="" action="ppaction://hlinkshowjump?jump=endshow" highlightClick="1"/>
            <a:extLst>
              <a:ext uri="{FF2B5EF4-FFF2-40B4-BE49-F238E27FC236}">
                <a16:creationId xmlns:a16="http://schemas.microsoft.com/office/drawing/2014/main" id="{0EDE79D1-506B-446C-B2FA-B4DED88C78F2}"/>
              </a:ext>
            </a:extLst>
          </p:cNvPr>
          <p:cNvSpPr/>
          <p:nvPr/>
        </p:nvSpPr>
        <p:spPr>
          <a:xfrm>
            <a:off x="8168089" y="5949280"/>
            <a:ext cx="648072" cy="576064"/>
          </a:xfrm>
          <a:prstGeom prst="actionButtonHom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08640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8714CA8-7F55-4570-B246-F3F04A6C1120}"/>
              </a:ext>
            </a:extLst>
          </p:cNvPr>
          <p:cNvSpPr>
            <a:spLocks noGrp="1"/>
          </p:cNvSpPr>
          <p:nvPr>
            <p:ph type="title"/>
          </p:nvPr>
        </p:nvSpPr>
        <p:spPr>
          <a:xfrm>
            <a:off x="1475655" y="2451100"/>
            <a:ext cx="7019058" cy="4064926"/>
          </a:xfrm>
        </p:spPr>
        <p:txBody>
          <a:bodyPr/>
          <a:lstStyle/>
          <a:p>
            <a:br>
              <a:rPr lang="ru-RU" sz="4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5" name="Текст 4">
            <a:extLst>
              <a:ext uri="{FF2B5EF4-FFF2-40B4-BE49-F238E27FC236}">
                <a16:creationId xmlns:a16="http://schemas.microsoft.com/office/drawing/2014/main" id="{85B8CBD4-2588-4CBA-A73B-F3BD67CAA112}"/>
              </a:ext>
            </a:extLst>
          </p:cNvPr>
          <p:cNvSpPr>
            <a:spLocks noGrp="1"/>
          </p:cNvSpPr>
          <p:nvPr>
            <p:ph type="body" idx="1"/>
          </p:nvPr>
        </p:nvSpPr>
        <p:spPr>
          <a:xfrm>
            <a:off x="722313" y="404665"/>
            <a:ext cx="7772400" cy="2046435"/>
          </a:xfrm>
        </p:spPr>
        <p:txBody>
          <a:bodyPr>
            <a:normAutofit/>
          </a:bodyPr>
          <a:lstStyle/>
          <a:p>
            <a:pPr marL="952500" algn="ctr">
              <a:spcBef>
                <a:spcPts val="600"/>
              </a:spcBef>
              <a:spcAft>
                <a:spcPts val="600"/>
              </a:spcAft>
            </a:pPr>
            <a:r>
              <a:rPr lang="ru-RU" sz="4000" b="1" dirty="0">
                <a:solidFill>
                  <a:srgbClr val="C00000"/>
                </a:solidFill>
              </a:rPr>
              <a:t>Гордый Олень</a:t>
            </a:r>
          </a:p>
          <a:p>
            <a:pPr marL="952500" algn="ctr">
              <a:spcBef>
                <a:spcPts val="600"/>
              </a:spcBef>
              <a:spcAft>
                <a:spcPts val="600"/>
              </a:spcAft>
            </a:pPr>
            <a:r>
              <a:rPr lang="ru-RU" sz="4000" dirty="0">
                <a:solidFill>
                  <a:srgbClr val="C00000"/>
                </a:solidFill>
              </a:rPr>
              <a:t>МАНСИЙСКАЯ СКАЗКА</a:t>
            </a:r>
            <a:endParaRPr lang="ru-RU" dirty="0"/>
          </a:p>
        </p:txBody>
      </p:sp>
      <p:pic>
        <p:nvPicPr>
          <p:cNvPr id="7" name="Рисунок 6">
            <a:extLst>
              <a:ext uri="{FF2B5EF4-FFF2-40B4-BE49-F238E27FC236}">
                <a16:creationId xmlns:a16="http://schemas.microsoft.com/office/drawing/2014/main" id="{B22254EF-4C98-45D9-8C08-E0473DCA34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435437"/>
            <a:ext cx="5754411" cy="4064926"/>
          </a:xfrm>
          <a:prstGeom prst="rect">
            <a:avLst/>
          </a:prstGeom>
          <a:ln>
            <a:noFill/>
          </a:ln>
          <a:effectLst>
            <a:softEdge rad="112500"/>
          </a:effectLst>
        </p:spPr>
      </p:pic>
      <p:sp>
        <p:nvSpPr>
          <p:cNvPr id="8" name="Управляющая кнопка: далее 3">
            <a:hlinkClick r:id="" action="ppaction://hlinkshowjump?jump=nextslide" highlightClick="1"/>
            <a:extLst>
              <a:ext uri="{FF2B5EF4-FFF2-40B4-BE49-F238E27FC236}">
                <a16:creationId xmlns:a16="http://schemas.microsoft.com/office/drawing/2014/main" id="{F6A5B470-6660-4303-99C9-E9EA2D1F284C}"/>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85679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115617" y="333375"/>
            <a:ext cx="8028384" cy="6335713"/>
          </a:xfrm>
        </p:spPr>
        <p:txBody>
          <a:bodyPr>
            <a:normAutofit/>
          </a:bodyPr>
          <a:lstStyle/>
          <a:p>
            <a:pPr marL="0" indent="0">
              <a:buNone/>
            </a:pPr>
            <a:r>
              <a:rPr lang="ru-RU" sz="1800" dirty="0">
                <a:solidFill>
                  <a:srgbClr val="4538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Есть у манси на Северном Урале любимое озеро — Ватка-Тур. Недалеко от него жил охотник Захар со своей семьёй. Был он трудолюбив, целыми днями ходил по тайге, охотился. Знал повадки каждого зверя, умел выслеживать хитрую лису, находить зимой медвежьи берлоги, ловить сохатого. Только оленей никогда не ловил — жалел их Захар.</a:t>
            </a:r>
            <a:br>
              <a:rPr lang="ru-RU" sz="20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0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Однажды летом пошёл Захар на озеро проверить поставленные им сети. Тихо на озере. Только и слышно, как рыба плеснёт или как утка вспорхнёт… Вдруг видит: недалеко от него стоит красавец олень. Засмотрелся на него охотник — весло из рук выпало, а олень встрепенулся, замер на миг, потом гордо поднял голову с сереньким пятнышком на лбу и убежал прочь.</a:t>
            </a:r>
            <a:br>
              <a:rPr lang="ru-RU" sz="20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0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chemeClr val="accent3"/>
                </a:solidFill>
                <a:effectLst/>
                <a:latin typeface="Times New Roman" panose="02020603050405020304" pitchFamily="18" charset="0"/>
                <a:ea typeface="Times New Roman" panose="02020603050405020304" pitchFamily="18" charset="0"/>
                <a:cs typeface="Times New Roman" panose="02020603050405020304" pitchFamily="18" charset="0"/>
              </a:rPr>
              <a:t> Прошло лето. Пришла и ушла осень. Наступила зима. А зима на Урале суровая да снежная. Трудно Захару с семьёй жить стало. Юрта совсем худая, и на охоте удачи нет.</a:t>
            </a:r>
            <a:br>
              <a:rPr lang="ru-RU" sz="2000" dirty="0">
                <a:solidFill>
                  <a:schemeClr val="accent3"/>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0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Пошёл Захар в лес. День идёт, другой, из сил выбивается, а на след зверя набрести не может. Вышел к болоту и видит: на краю болота стадо оленей пасётся и среди них тот, с сереньким пятнышком на лбу.</a:t>
            </a:r>
            <a:endParaRPr lang="ru-RU" sz="2000" dirty="0">
              <a:solidFill>
                <a:schemeClr val="accent3">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dirty="0"/>
          </a:p>
        </p:txBody>
      </p:sp>
      <p:sp>
        <p:nvSpPr>
          <p:cNvPr id="4" name="Управляющая кнопка: далее 3">
            <a:hlinkClick r:id="" action="ppaction://hlinkshowjump?jump=nextslide" highlightClick="1"/>
          </p:cNvPr>
          <p:cNvSpPr/>
          <p:nvPr/>
        </p:nvSpPr>
        <p:spPr>
          <a:xfrm>
            <a:off x="7812360" y="6164585"/>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662393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E2200E-C4F5-45D2-B6D8-D31BFEB4DEFD}"/>
              </a:ext>
            </a:extLst>
          </p:cNvPr>
          <p:cNvSpPr txBox="1"/>
          <p:nvPr/>
        </p:nvSpPr>
        <p:spPr>
          <a:xfrm>
            <a:off x="1115616" y="260648"/>
            <a:ext cx="7704856" cy="6555641"/>
          </a:xfrm>
          <a:prstGeom prst="rect">
            <a:avLst/>
          </a:prstGeom>
          <a:noFill/>
        </p:spPr>
        <p:txBody>
          <a:bodyPr wrap="square">
            <a:spAutoFit/>
          </a:bodyPr>
          <a:lstStyle/>
          <a:p>
            <a:pPr>
              <a:spcAft>
                <a:spcPts val="800"/>
              </a:spcAft>
            </a:pPr>
            <a:r>
              <a:rPr lang="ru-RU" sz="20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Стал Захар потихоньку подползать к оленям. Вот уже совсем близко подполз. Быть бы ему с добычей, да дрогнуло сердце у охотника, жалко стало оленя убивать. Олени почуяли, что человек близко, и умчались.</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Только хотел Захар повернуть обратно, вдруг видит: прямо к нему, опустив голову, идёт большой и сильный олень. Испугался Захар, а олень остановился около него и сказал человечьим голосом:</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Здравствуй, Захар! Давно я тебя знаю. Вижу, как ты трудишься, бродишь по тайге, а удачи тебе нет.</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Захар отвечает:</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Спасибо, гордый олень, что добрым словом меня согрел.</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Будь завтра снова на этом месте, — проговорил олень и, высоко подняв голову, убежал.</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На другой день, только показался первый луч солнца, Захар пошёл на болото. Красавец олень уже ждал его.</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Я буду твоим другом и помощником, — сказал он. — Садись на меня!</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Быстро мчался олень по тайге. Сколько было радости и удивления, когда Захар вернулся домой!</a:t>
            </a:r>
            <a:endParaRPr lang="ru-RU" sz="2100" dirty="0">
              <a:solidFill>
                <a:schemeClr val="accent3">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Управляющая кнопка: далее 3">
            <a:hlinkClick r:id="" action="ppaction://hlinkshowjump?jump=nextslide" highlightClick="1"/>
            <a:extLst>
              <a:ext uri="{FF2B5EF4-FFF2-40B4-BE49-F238E27FC236}">
                <a16:creationId xmlns:a16="http://schemas.microsoft.com/office/drawing/2014/main" id="{93E376ED-F112-4B31-81AF-53D23EA2829E}"/>
              </a:ext>
            </a:extLst>
          </p:cNvPr>
          <p:cNvSpPr/>
          <p:nvPr/>
        </p:nvSpPr>
        <p:spPr>
          <a:xfrm>
            <a:off x="8028384"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347369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6AB6635-81DA-4D46-9462-7B30F2A06D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188641"/>
            <a:ext cx="2188958" cy="3240360"/>
          </a:xfrm>
          <a:prstGeom prst="rect">
            <a:avLst/>
          </a:prstGeom>
          <a:ln>
            <a:noFill/>
          </a:ln>
          <a:effectLst>
            <a:softEdge rad="112500"/>
          </a:effectLst>
        </p:spPr>
      </p:pic>
      <p:sp>
        <p:nvSpPr>
          <p:cNvPr id="5" name="TextBox 4">
            <a:extLst>
              <a:ext uri="{FF2B5EF4-FFF2-40B4-BE49-F238E27FC236}">
                <a16:creationId xmlns:a16="http://schemas.microsoft.com/office/drawing/2014/main" id="{CBFA8F45-6EA3-4897-81FD-A5B8AD22F316}"/>
              </a:ext>
            </a:extLst>
          </p:cNvPr>
          <p:cNvSpPr txBox="1"/>
          <p:nvPr/>
        </p:nvSpPr>
        <p:spPr>
          <a:xfrm>
            <a:off x="755576" y="188640"/>
            <a:ext cx="6279434" cy="4293483"/>
          </a:xfrm>
          <a:prstGeom prst="rect">
            <a:avLst/>
          </a:prstGeom>
          <a:noFill/>
        </p:spPr>
        <p:txBody>
          <a:bodyPr wrap="square">
            <a:spAutoFit/>
          </a:bodyPr>
          <a:lstStyle/>
          <a:p>
            <a:r>
              <a:rPr lang="ru-RU" sz="2000" dirty="0">
                <a:solidFill>
                  <a:srgbClr val="453815"/>
                </a:solidFill>
                <a:effectLst/>
                <a:latin typeface="Times New Roman" panose="02020603050405020304" pitchFamily="18" charset="0"/>
                <a:ea typeface="Times New Roman" panose="02020603050405020304" pitchFamily="18" charset="0"/>
              </a:rPr>
              <a:t>      </a:t>
            </a:r>
            <a:r>
              <a:rPr lang="ru-RU" sz="2100" dirty="0">
                <a:solidFill>
                  <a:schemeClr val="accent3">
                    <a:lumMod val="50000"/>
                  </a:schemeClr>
                </a:solidFill>
                <a:effectLst/>
                <a:latin typeface="Times New Roman" panose="02020603050405020304" pitchFamily="18" charset="0"/>
                <a:ea typeface="Times New Roman" panose="02020603050405020304" pitchFamily="18" charset="0"/>
              </a:rPr>
              <a:t>Легче стало жить Захару: освободил его олень от самых трудных работ. Все привыкли к доброму оленю. И решил охотник отблагодарить его за доброту.         </a:t>
            </a:r>
          </a:p>
          <a:p>
            <a:r>
              <a:rPr lang="ru-RU" sz="2100" dirty="0">
                <a:solidFill>
                  <a:schemeClr val="accent3">
                    <a:lumMod val="50000"/>
                  </a:schemeClr>
                </a:solidFill>
                <a:latin typeface="Times New Roman" panose="02020603050405020304" pitchFamily="18" charset="0"/>
                <a:ea typeface="Times New Roman" panose="02020603050405020304" pitchFamily="18" charset="0"/>
              </a:rPr>
              <a:t>   </a:t>
            </a:r>
            <a:r>
              <a:rPr lang="ru-RU" sz="2100" dirty="0">
                <a:solidFill>
                  <a:schemeClr val="accent3">
                    <a:lumMod val="50000"/>
                  </a:schemeClr>
                </a:solidFill>
                <a:effectLst/>
                <a:latin typeface="Times New Roman" panose="02020603050405020304" pitchFamily="18" charset="0"/>
                <a:ea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rPr>
              <a:t>Вечерами сидели они всей семьёй и вытачивали, отделывали каждую веточку — делали оленю такие рога, каких ни у кого нет. И вот рога готовы — крепкие, ветвистые, красивые!</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rPr>
              <a:t>     Весной, когда начал таять снег, запряг Захар оленя и посадил всю семью на нарты*.</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rPr>
              <a:t> — Поехали! — крикнул Захар.</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rPr>
            </a:br>
            <a:r>
              <a:rPr lang="ru-RU" sz="2100" dirty="0">
                <a:solidFill>
                  <a:schemeClr val="accent3">
                    <a:lumMod val="75000"/>
                  </a:schemeClr>
                </a:solidFill>
                <a:effectLst/>
                <a:latin typeface="Times New Roman" panose="02020603050405020304" pitchFamily="18" charset="0"/>
                <a:ea typeface="Times New Roman" panose="02020603050405020304" pitchFamily="18" charset="0"/>
              </a:rPr>
              <a:t>      И они помчались по бескрайней тайге.</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rPr>
              <a:t>   </a:t>
            </a:r>
            <a:endParaRPr lang="ru-RU" sz="2100" dirty="0">
              <a:solidFill>
                <a:schemeClr val="accent3">
                  <a:lumMod val="50000"/>
                </a:schemeClr>
              </a:solidFill>
            </a:endParaRPr>
          </a:p>
        </p:txBody>
      </p:sp>
      <p:sp>
        <p:nvSpPr>
          <p:cNvPr id="7" name="TextBox 6">
            <a:extLst>
              <a:ext uri="{FF2B5EF4-FFF2-40B4-BE49-F238E27FC236}">
                <a16:creationId xmlns:a16="http://schemas.microsoft.com/office/drawing/2014/main" id="{19B8E41A-555A-4B38-9A22-AA86D7D1679F}"/>
              </a:ext>
            </a:extLst>
          </p:cNvPr>
          <p:cNvSpPr txBox="1"/>
          <p:nvPr/>
        </p:nvSpPr>
        <p:spPr>
          <a:xfrm>
            <a:off x="827584" y="4005064"/>
            <a:ext cx="8093614" cy="3000821"/>
          </a:xfrm>
          <a:prstGeom prst="rect">
            <a:avLst/>
          </a:prstGeom>
          <a:noFill/>
        </p:spPr>
        <p:txBody>
          <a:bodyPr wrap="square">
            <a:spAutoFit/>
          </a:bodyPr>
          <a:lstStyle/>
          <a:p>
            <a:pPr>
              <a:spcAft>
                <a:spcPts val="800"/>
              </a:spcAft>
            </a:pPr>
            <a:r>
              <a:rPr lang="ru-RU" sz="1800" dirty="0">
                <a:solidFill>
                  <a:srgbClr val="4538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rgbClr val="4538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Вот и озеро Ватка-Тур. Захар освободил оленя из упряжки и вывел к тому месту, где впервые увидел его. Старший сын Захара принёс приготовленные для оленя рога.</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Это тебе, дорогой олень! — сказал Захар.</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Олень гордо качнул головой с новыми рогами. Прошёлся по берегу озера, копнул острым рогом землю.</a:t>
            </a:r>
            <a:b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Спасибо тебе, олень, за помощь, — сказал Захар. — Иди на свободу.</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solidFill>
                <a:schemeClr val="accent3">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Управляющая кнопка: далее 3">
            <a:hlinkClick r:id="" action="ppaction://hlinkshowjump?jump=nextslide" highlightClick="1"/>
            <a:extLst>
              <a:ext uri="{FF2B5EF4-FFF2-40B4-BE49-F238E27FC236}">
                <a16:creationId xmlns:a16="http://schemas.microsoft.com/office/drawing/2014/main" id="{C77E71AC-806A-43E2-A022-3D2FA934436F}"/>
              </a:ext>
            </a:extLst>
          </p:cNvPr>
          <p:cNvSpPr/>
          <p:nvPr/>
        </p:nvSpPr>
        <p:spPr>
          <a:xfrm>
            <a:off x="7826719" y="6237312"/>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817158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C4FCE4-F8A9-42AC-818C-5FDC36DEA7F7}"/>
              </a:ext>
            </a:extLst>
          </p:cNvPr>
          <p:cNvSpPr txBox="1"/>
          <p:nvPr/>
        </p:nvSpPr>
        <p:spPr>
          <a:xfrm>
            <a:off x="755576" y="404664"/>
            <a:ext cx="8064896" cy="1764586"/>
          </a:xfrm>
          <a:prstGeom prst="rect">
            <a:avLst/>
          </a:prstGeom>
          <a:noFill/>
        </p:spPr>
        <p:txBody>
          <a:bodyPr wrap="square">
            <a:spAutoFit/>
          </a:bodyPr>
          <a:lstStyle/>
          <a:p>
            <a:pPr>
              <a:spcAft>
                <a:spcPts val="800"/>
              </a:spcAft>
            </a:pPr>
            <a:r>
              <a:rPr lang="ru-RU" sz="1800" dirty="0">
                <a:solidFill>
                  <a:srgbClr val="4538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И тебе спасибо, человек! С такими рогами мне и волк не страшен! — сказал олень и, встряхнув на прощанье красивыми рогами, скрылся в лесу.</a:t>
            </a:r>
            <a:b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100"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a:solidFill>
                  <a:schemeClr val="accent3">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С той давней поры все олени носят рога и дружат с человеком.</a:t>
            </a:r>
            <a:endParaRPr lang="ru-RU" sz="2100"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pic>
        <p:nvPicPr>
          <p:cNvPr id="7" name="Рисунок 6">
            <a:extLst>
              <a:ext uri="{FF2B5EF4-FFF2-40B4-BE49-F238E27FC236}">
                <a16:creationId xmlns:a16="http://schemas.microsoft.com/office/drawing/2014/main" id="{AF9EB9FC-6A71-4791-AA64-28871BA44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1844824"/>
            <a:ext cx="3534693" cy="4854514"/>
          </a:xfrm>
          <a:prstGeom prst="rect">
            <a:avLst/>
          </a:prstGeom>
          <a:ln>
            <a:noFill/>
          </a:ln>
          <a:effectLst>
            <a:softEdge rad="112500"/>
          </a:effectLst>
        </p:spPr>
      </p:pic>
      <p:sp>
        <p:nvSpPr>
          <p:cNvPr id="10" name="Управляющая кнопка: далее 3">
            <a:hlinkClick r:id="" action="ppaction://hlinkshowjump?jump=nextslide" highlightClick="1"/>
            <a:extLst>
              <a:ext uri="{FF2B5EF4-FFF2-40B4-BE49-F238E27FC236}">
                <a16:creationId xmlns:a16="http://schemas.microsoft.com/office/drawing/2014/main" id="{1AB741D4-2ED9-441C-B650-FC5AF8BD81CD}"/>
              </a:ext>
            </a:extLst>
          </p:cNvPr>
          <p:cNvSpPr/>
          <p:nvPr/>
        </p:nvSpPr>
        <p:spPr>
          <a:xfrm>
            <a:off x="7740352" y="6145832"/>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260623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377C38-A3B3-431F-8D8F-57D5FC8C1640}"/>
              </a:ext>
            </a:extLst>
          </p:cNvPr>
          <p:cNvSpPr>
            <a:spLocks noGrp="1"/>
          </p:cNvSpPr>
          <p:nvPr>
            <p:ph type="ctrTitle"/>
          </p:nvPr>
        </p:nvSpPr>
        <p:spPr>
          <a:xfrm>
            <a:off x="2195736" y="2130425"/>
            <a:ext cx="6262464" cy="1470025"/>
          </a:xfrm>
        </p:spPr>
        <p:txBody>
          <a:bodyPr/>
          <a:lstStyle/>
          <a:p>
            <a:r>
              <a:rPr lang="ru-RU" b="1" dirty="0">
                <a:solidFill>
                  <a:srgbClr val="C00000"/>
                </a:solidFill>
              </a:rPr>
              <a:t>Поэтапное выполнение рисунка</a:t>
            </a:r>
            <a:endParaRPr lang="ru-RU" dirty="0"/>
          </a:p>
        </p:txBody>
      </p:sp>
      <p:sp>
        <p:nvSpPr>
          <p:cNvPr id="3" name="Подзаголовок 2">
            <a:extLst>
              <a:ext uri="{FF2B5EF4-FFF2-40B4-BE49-F238E27FC236}">
                <a16:creationId xmlns:a16="http://schemas.microsoft.com/office/drawing/2014/main" id="{7FD3E508-B935-41CA-95DA-8C2F7AF83866}"/>
              </a:ext>
            </a:extLst>
          </p:cNvPr>
          <p:cNvSpPr>
            <a:spLocks noGrp="1"/>
          </p:cNvSpPr>
          <p:nvPr>
            <p:ph type="subTitle" idx="1"/>
          </p:nvPr>
        </p:nvSpPr>
        <p:spPr>
          <a:xfrm>
            <a:off x="611560" y="404664"/>
            <a:ext cx="7480920" cy="1608584"/>
          </a:xfrm>
        </p:spPr>
        <p:txBody>
          <a:bodyPr/>
          <a:lstStyle/>
          <a:p>
            <a:r>
              <a:rPr lang="ru-RU" b="1" dirty="0">
                <a:solidFill>
                  <a:srgbClr val="C00000"/>
                </a:solidFill>
              </a:rPr>
              <a:t>Давайте нарисуем ОЛЕНЯ </a:t>
            </a:r>
            <a:endParaRPr lang="ru-RU" dirty="0"/>
          </a:p>
        </p:txBody>
      </p:sp>
      <p:sp>
        <p:nvSpPr>
          <p:cNvPr id="4" name="Управляющая кнопка: далее 3">
            <a:hlinkClick r:id="" action="ppaction://hlinkshowjump?jump=nextslide" highlightClick="1"/>
            <a:extLst>
              <a:ext uri="{FF2B5EF4-FFF2-40B4-BE49-F238E27FC236}">
                <a16:creationId xmlns:a16="http://schemas.microsoft.com/office/drawing/2014/main" id="{D0AFD04B-774F-4D2F-9986-925C3A6DA4BC}"/>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838363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A51A7819-F123-4B51-99D7-9AAB20128A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2990" y="261440"/>
            <a:ext cx="872813" cy="941120"/>
          </a:xfrm>
          <a:prstGeom prst="rect">
            <a:avLst/>
          </a:prstGeom>
        </p:spPr>
      </p:pic>
      <p:pic>
        <p:nvPicPr>
          <p:cNvPr id="17" name="Рисунок 16">
            <a:extLst>
              <a:ext uri="{FF2B5EF4-FFF2-40B4-BE49-F238E27FC236}">
                <a16:creationId xmlns:a16="http://schemas.microsoft.com/office/drawing/2014/main" id="{3AEE9A9F-FAD5-4B70-925C-005C861429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884" y="252567"/>
            <a:ext cx="872813" cy="1045557"/>
          </a:xfrm>
          <a:prstGeom prst="rect">
            <a:avLst/>
          </a:prstGeom>
        </p:spPr>
      </p:pic>
      <p:pic>
        <p:nvPicPr>
          <p:cNvPr id="19" name="Рисунок 18">
            <a:extLst>
              <a:ext uri="{FF2B5EF4-FFF2-40B4-BE49-F238E27FC236}">
                <a16:creationId xmlns:a16="http://schemas.microsoft.com/office/drawing/2014/main" id="{2D848F1F-AE26-4A16-9F18-7B57B528DB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8302" y="1298124"/>
            <a:ext cx="2860817" cy="3427020"/>
          </a:xfrm>
          <a:prstGeom prst="rect">
            <a:avLst/>
          </a:prstGeom>
        </p:spPr>
      </p:pic>
      <p:pic>
        <p:nvPicPr>
          <p:cNvPr id="21" name="Рисунок 20">
            <a:extLst>
              <a:ext uri="{FF2B5EF4-FFF2-40B4-BE49-F238E27FC236}">
                <a16:creationId xmlns:a16="http://schemas.microsoft.com/office/drawing/2014/main" id="{0BD12F80-CB63-41CE-946E-332EF163CE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2884" y="1382304"/>
            <a:ext cx="944511" cy="1178621"/>
          </a:xfrm>
          <a:prstGeom prst="rect">
            <a:avLst/>
          </a:prstGeom>
        </p:spPr>
      </p:pic>
      <p:pic>
        <p:nvPicPr>
          <p:cNvPr id="23" name="Рисунок 22">
            <a:extLst>
              <a:ext uri="{FF2B5EF4-FFF2-40B4-BE49-F238E27FC236}">
                <a16:creationId xmlns:a16="http://schemas.microsoft.com/office/drawing/2014/main" id="{AA65E6AA-22F4-47C8-81E1-D19E8CE6E9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2990" y="1370520"/>
            <a:ext cx="1005539" cy="1229990"/>
          </a:xfrm>
          <a:prstGeom prst="rect">
            <a:avLst/>
          </a:prstGeom>
        </p:spPr>
      </p:pic>
      <p:pic>
        <p:nvPicPr>
          <p:cNvPr id="25" name="Рисунок 24">
            <a:extLst>
              <a:ext uri="{FF2B5EF4-FFF2-40B4-BE49-F238E27FC236}">
                <a16:creationId xmlns:a16="http://schemas.microsoft.com/office/drawing/2014/main" id="{9581C13C-9F13-4A1F-B4BB-DEB30C7708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02884" y="2784214"/>
            <a:ext cx="987083" cy="1182722"/>
          </a:xfrm>
          <a:prstGeom prst="rect">
            <a:avLst/>
          </a:prstGeom>
        </p:spPr>
      </p:pic>
      <p:pic>
        <p:nvPicPr>
          <p:cNvPr id="27" name="Рисунок 26">
            <a:extLst>
              <a:ext uri="{FF2B5EF4-FFF2-40B4-BE49-F238E27FC236}">
                <a16:creationId xmlns:a16="http://schemas.microsoft.com/office/drawing/2014/main" id="{2F55E185-A5C6-4B5A-A367-CA5ADB7269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12990" y="2784471"/>
            <a:ext cx="1005539" cy="1115388"/>
          </a:xfrm>
          <a:prstGeom prst="rect">
            <a:avLst/>
          </a:prstGeom>
        </p:spPr>
      </p:pic>
      <p:pic>
        <p:nvPicPr>
          <p:cNvPr id="29" name="Рисунок 28">
            <a:extLst>
              <a:ext uri="{FF2B5EF4-FFF2-40B4-BE49-F238E27FC236}">
                <a16:creationId xmlns:a16="http://schemas.microsoft.com/office/drawing/2014/main" id="{4A1ABCDE-1D43-4258-9586-D0FCD6ED509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47957" y="4079771"/>
            <a:ext cx="1284020" cy="1545580"/>
          </a:xfrm>
          <a:prstGeom prst="rect">
            <a:avLst/>
          </a:prstGeom>
        </p:spPr>
      </p:pic>
      <p:sp>
        <p:nvSpPr>
          <p:cNvPr id="30" name="Управляющая кнопка: далее 3">
            <a:hlinkClick r:id="" action="ppaction://hlinkshowjump?jump=nextslide" highlightClick="1"/>
            <a:extLst>
              <a:ext uri="{FF2B5EF4-FFF2-40B4-BE49-F238E27FC236}">
                <a16:creationId xmlns:a16="http://schemas.microsoft.com/office/drawing/2014/main" id="{B401477C-4DFF-415D-B418-C57038CADCB4}"/>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299590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611560" y="908720"/>
            <a:ext cx="5688632" cy="489654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3" name="Рамка 12"/>
          <p:cNvSpPr/>
          <p:nvPr/>
        </p:nvSpPr>
        <p:spPr>
          <a:xfrm>
            <a:off x="467544" y="732000"/>
            <a:ext cx="6048672" cy="5217280"/>
          </a:xfrm>
          <a:prstGeom prst="frame">
            <a:avLst>
              <a:gd name="adj1" fmla="val 5330"/>
            </a:avLst>
          </a:prstGeom>
          <a:scene3d>
            <a:camera prst="orthographicFront">
              <a:rot lat="0" lon="0" rev="0"/>
            </a:camera>
            <a:lightRig rig="threePt" dir="t">
              <a:rot lat="0" lon="0" rev="1200000"/>
            </a:lightRig>
          </a:scene3d>
          <a:sp3d>
            <a:bevelT w="63500" h="25400" prst="convex"/>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pic>
        <p:nvPicPr>
          <p:cNvPr id="3" name="Рисунок 2">
            <a:extLst>
              <a:ext uri="{FF2B5EF4-FFF2-40B4-BE49-F238E27FC236}">
                <a16:creationId xmlns:a16="http://schemas.microsoft.com/office/drawing/2014/main" id="{B495946C-0A88-40C6-BD18-EACB53B06A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918" y="1319600"/>
            <a:ext cx="3559057" cy="3837592"/>
          </a:xfrm>
          <a:prstGeom prst="rect">
            <a:avLst/>
          </a:prstGeom>
        </p:spPr>
      </p:pic>
      <p:pic>
        <p:nvPicPr>
          <p:cNvPr id="25" name="Рисунок 24">
            <a:extLst>
              <a:ext uri="{FF2B5EF4-FFF2-40B4-BE49-F238E27FC236}">
                <a16:creationId xmlns:a16="http://schemas.microsoft.com/office/drawing/2014/main" id="{DBA65751-8A8A-41EB-AB91-B5BA61D20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452138"/>
            <a:ext cx="872813" cy="1045557"/>
          </a:xfrm>
          <a:prstGeom prst="rect">
            <a:avLst/>
          </a:prstGeom>
        </p:spPr>
      </p:pic>
      <p:pic>
        <p:nvPicPr>
          <p:cNvPr id="26" name="Рисунок 25">
            <a:extLst>
              <a:ext uri="{FF2B5EF4-FFF2-40B4-BE49-F238E27FC236}">
                <a16:creationId xmlns:a16="http://schemas.microsoft.com/office/drawing/2014/main" id="{E74A3FAE-3C28-47F9-B4EF-9F381CAC4F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1301" y="476672"/>
            <a:ext cx="921242" cy="993339"/>
          </a:xfrm>
          <a:prstGeom prst="rect">
            <a:avLst/>
          </a:prstGeom>
        </p:spPr>
      </p:pic>
      <p:pic>
        <p:nvPicPr>
          <p:cNvPr id="27" name="Рисунок 26">
            <a:extLst>
              <a:ext uri="{FF2B5EF4-FFF2-40B4-BE49-F238E27FC236}">
                <a16:creationId xmlns:a16="http://schemas.microsoft.com/office/drawing/2014/main" id="{996E1DC4-39DD-4DEF-B201-906F5225A8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6527" y="1718845"/>
            <a:ext cx="944511" cy="1178621"/>
          </a:xfrm>
          <a:prstGeom prst="rect">
            <a:avLst/>
          </a:prstGeom>
        </p:spPr>
      </p:pic>
      <p:pic>
        <p:nvPicPr>
          <p:cNvPr id="28" name="Рисунок 27">
            <a:extLst>
              <a:ext uri="{FF2B5EF4-FFF2-40B4-BE49-F238E27FC236}">
                <a16:creationId xmlns:a16="http://schemas.microsoft.com/office/drawing/2014/main" id="{01BFADFB-191F-4BEA-B306-58C4029001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59355" y="1693161"/>
            <a:ext cx="1005539" cy="1229990"/>
          </a:xfrm>
          <a:prstGeom prst="rect">
            <a:avLst/>
          </a:prstGeom>
        </p:spPr>
      </p:pic>
      <p:pic>
        <p:nvPicPr>
          <p:cNvPr id="29" name="Рисунок 28">
            <a:extLst>
              <a:ext uri="{FF2B5EF4-FFF2-40B4-BE49-F238E27FC236}">
                <a16:creationId xmlns:a16="http://schemas.microsoft.com/office/drawing/2014/main" id="{83F80695-B59E-48A4-9547-7CF8E79E96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5240" y="3051762"/>
            <a:ext cx="987083" cy="1182722"/>
          </a:xfrm>
          <a:prstGeom prst="rect">
            <a:avLst/>
          </a:prstGeom>
        </p:spPr>
      </p:pic>
      <p:pic>
        <p:nvPicPr>
          <p:cNvPr id="30" name="Рисунок 29">
            <a:extLst>
              <a:ext uri="{FF2B5EF4-FFF2-40B4-BE49-F238E27FC236}">
                <a16:creationId xmlns:a16="http://schemas.microsoft.com/office/drawing/2014/main" id="{43AA3CB9-672C-4B54-871D-47180828F56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59355" y="3079943"/>
            <a:ext cx="1005539" cy="1115388"/>
          </a:xfrm>
          <a:prstGeom prst="rect">
            <a:avLst/>
          </a:prstGeom>
        </p:spPr>
      </p:pic>
      <p:pic>
        <p:nvPicPr>
          <p:cNvPr id="31" name="Рисунок 30">
            <a:extLst>
              <a:ext uri="{FF2B5EF4-FFF2-40B4-BE49-F238E27FC236}">
                <a16:creationId xmlns:a16="http://schemas.microsoft.com/office/drawing/2014/main" id="{565C318C-DDCE-4EEB-B169-E3055B4D89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48420" y="4251290"/>
            <a:ext cx="1284020" cy="1545580"/>
          </a:xfrm>
          <a:prstGeom prst="rect">
            <a:avLst/>
          </a:prstGeom>
        </p:spPr>
      </p:pic>
      <p:sp>
        <p:nvSpPr>
          <p:cNvPr id="32" name="Управляющая кнопка: далее 3">
            <a:hlinkClick r:id="" action="ppaction://hlinkshowjump?jump=nextslide" highlightClick="1"/>
            <a:extLst>
              <a:ext uri="{FF2B5EF4-FFF2-40B4-BE49-F238E27FC236}">
                <a16:creationId xmlns:a16="http://schemas.microsoft.com/office/drawing/2014/main" id="{D0F5CFCE-492A-42C1-AB3A-D1EA903C50B8}"/>
              </a:ext>
            </a:extLst>
          </p:cNvPr>
          <p:cNvSpPr/>
          <p:nvPr/>
        </p:nvSpPr>
        <p:spPr>
          <a:xfrm>
            <a:off x="7524328" y="6165304"/>
            <a:ext cx="792088" cy="360040"/>
          </a:xfrm>
          <a:prstGeom prst="actionButtonForwardNex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087627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Поэтапное рисование верблюд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Нарисуем рыбку</Template>
  <TotalTime>133</TotalTime>
  <Words>774</Words>
  <Application>Microsoft Office PowerPoint</Application>
  <PresentationFormat>Экран (4:3)</PresentationFormat>
  <Paragraphs>18</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Поэтапное рисование верблюда</vt:lpstr>
      <vt:lpstr>Сказки северных народов</vt:lpstr>
      <vt:lpstr> </vt:lpstr>
      <vt:lpstr>Презентация PowerPoint</vt:lpstr>
      <vt:lpstr>Презентация PowerPoint</vt:lpstr>
      <vt:lpstr>Презентация PowerPoint</vt:lpstr>
      <vt:lpstr>Презентация PowerPoint</vt:lpstr>
      <vt:lpstr>Поэтапное выполнение рисунка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Рисунки можно присылать в нашу группу в СФЕРУМ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Поэтапное рисование осеннего пейзажа</dc:title>
  <dc:creator>Ольга</dc:creator>
  <cp:lastModifiedBy>USER</cp:lastModifiedBy>
  <cp:revision>32</cp:revision>
  <dcterms:created xsi:type="dcterms:W3CDTF">2017-04-29T12:18:11Z</dcterms:created>
  <dcterms:modified xsi:type="dcterms:W3CDTF">2024-10-29T19:03:05Z</dcterms:modified>
</cp:coreProperties>
</file>