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9" r:id="rId4"/>
    <p:sldId id="262" r:id="rId5"/>
    <p:sldId id="269" r:id="rId6"/>
    <p:sldId id="266" r:id="rId7"/>
    <p:sldId id="267" r:id="rId8"/>
    <p:sldId id="268" r:id="rId9"/>
    <p:sldId id="271" r:id="rId10"/>
    <p:sldId id="265" r:id="rId11"/>
    <p:sldId id="261" r:id="rId12"/>
    <p:sldId id="257" r:id="rId13"/>
    <p:sldId id="273" r:id="rId14"/>
    <p:sldId id="258" r:id="rId15"/>
    <p:sldId id="272" r:id="rId16"/>
    <p:sldId id="259" r:id="rId17"/>
    <p:sldId id="263" r:id="rId18"/>
    <p:sldId id="285" r:id="rId19"/>
    <p:sldId id="287" r:id="rId20"/>
    <p:sldId id="288" r:id="rId21"/>
    <p:sldId id="264" r:id="rId22"/>
    <p:sldId id="274" r:id="rId23"/>
    <p:sldId id="275" r:id="rId24"/>
    <p:sldId id="277" r:id="rId25"/>
    <p:sldId id="282" r:id="rId26"/>
    <p:sldId id="283" r:id="rId27"/>
    <p:sldId id="284" r:id="rId28"/>
    <p:sldId id="28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17EFB35-E23D-4601-94FA-41C352209A38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DBF2A98-9D5B-49B8-8436-835DB9A88AA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652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B35-E23D-4601-94FA-41C352209A38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2A98-9D5B-49B8-8436-835DB9A88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061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B35-E23D-4601-94FA-41C352209A38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2A98-9D5B-49B8-8436-835DB9A88AA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349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B35-E23D-4601-94FA-41C352209A38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2A98-9D5B-49B8-8436-835DB9A88A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060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B35-E23D-4601-94FA-41C352209A38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2A98-9D5B-49B8-8436-835DB9A88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69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B35-E23D-4601-94FA-41C352209A38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2A98-9D5B-49B8-8436-835DB9A88A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76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B35-E23D-4601-94FA-41C352209A38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2A98-9D5B-49B8-8436-835DB9A88AA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774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B35-E23D-4601-94FA-41C352209A38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2A98-9D5B-49B8-8436-835DB9A88AA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680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B35-E23D-4601-94FA-41C352209A38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2A98-9D5B-49B8-8436-835DB9A88AA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75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B35-E23D-4601-94FA-41C352209A38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2A98-9D5B-49B8-8436-835DB9A88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7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B35-E23D-4601-94FA-41C352209A38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2A98-9D5B-49B8-8436-835DB9A88AA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98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B35-E23D-4601-94FA-41C352209A38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2A98-9D5B-49B8-8436-835DB9A88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62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B35-E23D-4601-94FA-41C352209A38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2A98-9D5B-49B8-8436-835DB9A88AA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33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B35-E23D-4601-94FA-41C352209A38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2A98-9D5B-49B8-8436-835DB9A88AA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51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B35-E23D-4601-94FA-41C352209A38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2A98-9D5B-49B8-8436-835DB9A88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34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B35-E23D-4601-94FA-41C352209A38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2A98-9D5B-49B8-8436-835DB9A88AA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32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B35-E23D-4601-94FA-41C352209A38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2A98-9D5B-49B8-8436-835DB9A88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5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7EFB35-E23D-4601-94FA-41C352209A38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BF2A98-9D5B-49B8-8436-835DB9A88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76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BAE6A-2291-4B5D-822B-7FFAEA6EAA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 и игрушки детей ханты и манси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022B0594-5DC8-4E0A-9CDE-C8F2A5728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7019" y="3545982"/>
            <a:ext cx="4652523" cy="179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25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7B0C85CD-4D45-4F97-B02B-B8EA450F9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2123" y="681092"/>
            <a:ext cx="7327754" cy="549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584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61A29FC-D42D-4D69-9DB7-486931722E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8932" y="923732"/>
            <a:ext cx="6490176" cy="486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764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7C1C60B-E8A6-46EF-AF3D-529DE524B9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2442" y="871377"/>
            <a:ext cx="6622186" cy="496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978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EEB58122-D4EC-486A-AB5F-D21F0AD45C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5790" y="656431"/>
            <a:ext cx="7200683" cy="540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690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DF434FC-7BB8-4E8F-8B97-45A4438106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5749" y="746449"/>
            <a:ext cx="6888281" cy="516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335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A3CD38CB-4B95-4003-AF38-9442728D1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5269" y="735952"/>
            <a:ext cx="7181461" cy="538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063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C9C10E33-4AFB-4E92-8BDD-C4CE0A1CFF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8430" y="985853"/>
            <a:ext cx="6515057" cy="488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602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FD4616-8CD5-4A58-A602-AD1A82F1D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Игры детей ханты 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манси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E0D6AA4-1510-4D20-888A-6765642D1B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112" y="2557993"/>
            <a:ext cx="4423833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5E10A7BE-F172-4F0D-A26C-EE346E4343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54565" y="2557993"/>
            <a:ext cx="5191323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758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Назови игру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3081BFF-5F96-4568-8CA9-E763F71C3A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2895" y="2502379"/>
            <a:ext cx="4870275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Назови игру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3581" y="2434727"/>
            <a:ext cx="5567091" cy="3716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BD9DC-D0A0-41B6-B630-62026E5FF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Вуща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Паще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олэн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 </a:t>
            </a:r>
            <a:br>
              <a:rPr lang="ru-RU" sz="3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Здравствуйте, ребята!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02FD9-D22E-4391-A8FA-A51AD98B8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Мы сегодня поговорим об игрушках и играх детей народов ханты и манси.</a:t>
            </a:r>
          </a:p>
          <a:p>
            <a:pPr algn="just"/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Игру́шка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это предмет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предназначенный для взаимодействия с предметом в целях 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познавания мира. </a:t>
            </a:r>
            <a:endParaRPr lang="ru-RU" b="0" i="0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Воссоздавая 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реальные и воображаемые предметы, образы, 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игрушка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служит </a:t>
            </a:r>
            <a:r>
              <a:rPr lang="ru-RU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развития, помогает познавать 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мир, приучая к целенаправленной, осмысленной деятельности и </a:t>
            </a:r>
            <a:r>
              <a:rPr lang="ru-RU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мышления, памяти, речи, эмоций.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69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Назови игру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9CCD5A5-BF8E-46EF-A646-37160989E2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8812" y="2521868"/>
            <a:ext cx="6294678" cy="354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482A1-53F9-4B1C-A561-C27CF3888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игры: подготовка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жизни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41A81D2B-A6B5-4551-B67C-C19F7C6110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3298" y="2443654"/>
            <a:ext cx="5002061" cy="375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32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76FB5E18-3F97-455D-BB1F-3C977FA18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6547" y="776773"/>
            <a:ext cx="7072604" cy="530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600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EF8FDC7C-ABC8-46B2-905E-0DA96BFD0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2395" y="696296"/>
            <a:ext cx="7287209" cy="546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525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5FCB5-712F-49CF-810F-1157198D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народов Севера</a:t>
            </a:r>
            <a:r>
              <a:rPr lang="ru-RU" sz="360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360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B0EE76-328B-47DF-BE65-056108280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798284"/>
            <a:ext cx="9600282" cy="307758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249938" y="2445568"/>
            <a:ext cx="98109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1).«Кольца» (традиционная игра).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Попадание колец на шест.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1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Бросок кольца должен быть </a:t>
            </a:r>
            <a:r>
              <a:rPr lang="ru-RU" dirty="0" smtClean="0">
                <a:solidFill>
                  <a:srgbClr val="01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правой ведущей рукой снизу вверх, правая нога выставляется вперед.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Кто больше попадет,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1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тот и выигрывает.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1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1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Перетягивание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палки»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(«Борьба – Хон», традиционная игра).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Чертится линия. Двое играющих садятся по обе стороны черты, лицом друг к другу. Держась за палку двумя руками и упираясь ступнями ног о ступни другого, начинают перетягивать друг друга. Выигрывает тот, кто перетянет соперника за черту. Правила игры. Начинать перетягивать палку следует одновременно по сигналу.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1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1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перетягивания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01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нельзя менять положения ступней ног.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173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5FCB5-712F-49CF-810F-1157198D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народов Севера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B0EE76-328B-47DF-BE65-056108280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316" y="2412694"/>
            <a:ext cx="9908753" cy="385590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3).«Заячьи следы» (современный вариант игры).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Перед игрой делают отметки, которые обозначаю «следы зайца», расстояние между которыми устанавливается в зависимости от пола, возраста играющих, их физической подготовленности. Один из игроков становится в первый «след зайца», то есть принимает исходное положение – стоя, ноги врозь, оттолкнувшись двумя ногами, старается приземлиться в следующий «след», но только на одну ногу. 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Далее, оттолкнувшись этой ногой, на две ноги в следующий «след» и т. д. Таким способом и в таком порядке приземления он должен преодолеть все расстояние, стараясь точно попасть в «следы зайца». После того, как первый участник преодолеет всю дистанцию, в игру вступает следующий игрок. Победителем становится тот, кто точнее всего прыгал в «следы зайца».</a:t>
            </a:r>
          </a:p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73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5FCB5-712F-49CF-810F-1157198D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народов Севера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B0EE76-328B-47DF-BE65-056108280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255" y="2423711"/>
            <a:ext cx="8967731" cy="2423711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355075" y="2682614"/>
            <a:ext cx="965159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«Гонки 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1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обласах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(современный вариант игры)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1010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три человека взявшись за локотки и двигая активно руками </a:t>
            </a:r>
            <a:r>
              <a:rPr lang="ru-RU" sz="2000" dirty="0" smtClean="0">
                <a:solidFill>
                  <a:srgbClr val="01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гребут веслами, быстро передвигаются. Победит та команда, кто ни разу не расцепится и дружно закончит игру.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7" name="Picture 3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1263" y="3776004"/>
            <a:ext cx="3648001" cy="2432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3173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5FCB5-712F-49CF-810F-1157198D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B0EE76-328B-47DF-BE65-056108280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Нарисуй рисунок «Моя любимая игрушка»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Нарисуй рисунок «Моя любимая игра»</a:t>
            </a: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Высылайте рисунки на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эл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почту: 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belavskay@rambler.ru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73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5FCB5-712F-49CF-810F-1157198DE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626" y="783828"/>
            <a:ext cx="2670670" cy="1303867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Образец рисунка  «Моя любимая игрушка»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B0EE76-328B-47DF-BE65-056108280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6084" name="Picture 4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336" y="2291507"/>
            <a:ext cx="2819185" cy="3758913"/>
          </a:xfrm>
          <a:prstGeom prst="rect">
            <a:avLst/>
          </a:prstGeom>
          <a:noFill/>
        </p:spPr>
      </p:pic>
      <p:pic>
        <p:nvPicPr>
          <p:cNvPr id="46086" name="Picture 6" descr="Конкурс детских рисунков &quot;Пушистый друг&quot; 2023, Апастовский район - дата и место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854" y="576032"/>
            <a:ext cx="4343400" cy="3048001"/>
          </a:xfrm>
          <a:prstGeom prst="rect">
            <a:avLst/>
          </a:prstGeom>
          <a:noFill/>
        </p:spPr>
      </p:pic>
      <p:pic>
        <p:nvPicPr>
          <p:cNvPr id="46088" name="Picture 8" descr="Picture backgroun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6382" y="594912"/>
            <a:ext cx="3361287" cy="3139807"/>
          </a:xfrm>
          <a:prstGeom prst="rect">
            <a:avLst/>
          </a:prstGeom>
          <a:noFill/>
        </p:spPr>
      </p:pic>
      <p:sp>
        <p:nvSpPr>
          <p:cNvPr id="46090" name="AutoShape 10" descr="https://yandex-images.clstorage.net/wkZa52151/5dda44zwZP/_Sq4KrunM8hhswGUCIX2JndE66Iuxeu45s02NfinwbCpb1Xe0tNhpTj9VVAr8eZGG2cv5bbqey3VTYORatUcH70o-mb_7CSdNvUZwACG8yRqGaizMp_v5fyPajzt_p-6oDo6sqWnFsoSmSojUN2mHhc2eaWhqjhC7liW_W2LSGfkE6Y4jrVYyXyNSYAerfAEYQn2qii62s_a234G26qH_dJ9NauJkzbPEbgVIWz2mycrI1Wb1qg_WNwWlcZah3Na4wONMoyje8F8gX-AO679N3Y59YMSiOTjys96IcqUiN_1fSScvqoB_zqbGgVb_IobHyFEjte-GlHiLYTvdrpNRNkahwOvrErscrRslwqu4whLK8iSOKXtzsfYTx3bq77I2Ugtpqa3ItYFgSwKS-SPNBgkXZLpjiVT4y241VaBSkbmEYUci5pozV-Pf7w5r9cgZwT3lBm-9tDV2XMY862T1Np-IIC0tgTlJYUlMmH3vRs0FVm4wJ8Ee_QtktNIhGNe3iS7O4yneO9vpkCoI6jUBEIP66sLhvHo6sRaK9eRsvT3fjemgZcwzRyFJhV71JcGNj9On9msK2fSOofqT6VlftMEmxOfmW73RJVjoTi-1xJ9Lu-jDIPs7NvnRgXJrpru_VMAj5OHM9c4mxYNV8C0BjQiRqv5qzln9ROm0EGsUGTKDqsEpr1b722kQbcIptARSTjyqDiv6c3C7EAd34GS8uR8AauUsAzyMY4uLnTcsDE4EF-O37EaUOUigONfkm5C0xiYJrCib_1djUmPJbjoMXgAwKobkOXO9cdKI9KinOrETiCjpYITwjiyCx1g-bIsIzxyiuGrHXP8M7jveqZiTOINvCWhmF7KVqpYoSqS-Q9NLOOMH4HT6O7McSPHv6fk_G0jpqWOF-AykyolSeOGPT4DbJbOixxN0yKG5UeoTGbDLaYSs6FIymORTYgLg9gKQjj8rx6l8e3OwWQn35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92" name="AutoShape 12" descr="https://yandex-images.clstorage.net/wkZa52151/5dda44zwZP/_Sq4KrunM8hhswGUCIX2JndE66Iuxeu45s02NfinwbCpb1Xe0tNhpTj9VVAr8eZGG2cv5bbqey3VTYORatUcH70o-mb_7CSdNvUZwACG8yRqGaizMp_v5fyPajzt_p-6oDo6sqWnFsoSmSojUN2mHhc2eaWhqjhC7liW_W2LSGfkE6Y4jrVYyXyNSYAerfAEYQn2qii62s_a234G26qH_dJ9NauJkzbPEbgVIWz2mycrI1Wb1qg_WNwWlcZah3Na4wONMoyje8F8gX-AO679N3Y59YMSiOTjys96IcqUiN_1fSScvqoB_zqbGgVb_IobHyFEjte-GlHiLYTvdrpNRNkahwOvrErscrRslwqu4whLK8iSOKXtzsfYTx3bq77I2Ugtpqa3ItYFgSwKS-SPNBgkXZLpjiVT4y241VaBSkbmEYUci5pozV-Pf7w5r9cgZwT3lBm-9tDV2XMY862T1Np-IIC0tgTlJYUlMmH3vRs0FVm4wJ8Ee_QtktNIhGNe3iS7O4yneO9vpkCoI6jUBEIP66sLhvHo6sRaK9eRsvT3fjemgZcwzRyFJhV71JcGNj9On9msK2fSOofqT6VlftMEmxOfmW73RJVjoTi-1xJ9Lu-jDIPs7NvnRgXJrpru_VMAj5OHM9c4mxYNV8C0BjQiRqv5qzln9ROm0EGsUGTKDqsEpr1b722kQbcIptARSTjyqDiv6c3C7EAd34GS8uR8AauUsAzyMY4uLnTcsDE4EF-O37EaUOUigONfkm5C0xiYJrCib_1djUmPJbjoMXgAwKobkOXO9cdKI9KinOrETiCjpYITwjiyCx1g-bIsIzxyiuGrHXP8M7jveqZiTOINvCWhmF7KVqpYoSqS-Q9NLOOMH4HT6O7McSPHv6fk_G0jpqWOF-AykyolSeOGPT4DbJbOixxN0yKG5UeoTGbDLaYSs6FIymORTYgLg9gKQjj8rx6l8e3OwWQn35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94" name="AutoShape 14" descr="https://yandex-images.clstorage.net/wkZa52151/5dda44zwZP/_Sq4KrunM8hhswGUCIX2JndE66Iuxeu45s02NfinwbCpb1Xe0tNhpTj9VVAr8eZGG2cv5bbqey3VTYORatUcH70o-mb_7CSdNvUZwACG8yRqGaizMp_v5fyPajzt_p-6oDo6sqWnFsoSmSojUN2mHhc2eaWhqjhC7liW_W2LSGfkE6Y4jrVYyXyNSYAerfAEYQn2qii62s_a234G26qH_dJ9NauJkzbPEbgVIWz2mycrI1Wb1qg_WNwWlcZah3Na4wONMoyje8F8gX-AO679N3Y59YMSiOTjys96IcqUiN_1fSScvqoB_zqbGgVb_IobHyFEjte-GlHiLYTvdrpNRNkahwOvrErscrRslwqu4whLK8iSOKXtzsfYTx3bq77I2Ugtpqa3ItYFgSwKS-SPNBgkXZLpjiVT4y241VaBSkbmEYUci5pozV-Pf7w5r9cgZwT3lBm-9tDV2XMY862T1Np-IIC0tgTlJYUlMmH3vRs0FVm4wJ8Ee_QtktNIhGNe3iS7O4yneO9vpkCoI6jUBEIP66sLhvHo6sRaK9eRsvT3fjemgZcwzRyFJhV71JcGNj9On9msK2fSOofqT6VlftMEmxOfmW73RJVjoTi-1xJ9Lu-jDIPs7NvnRgXJrpru_VMAj5OHM9c4mxYNV8C0BjQiRqv5qzln9ROm0EGsUGTKDqsEpr1b722kQbcIptARSTjyqDiv6c3C7EAd34GS8uR8AauUsAzyMY4uLnTcsDE4EF-O37EaUOUigONfkm5C0xiYJrCib_1djUmPJbjoMXgAwKobkOXO9cdKI9KinOrETiCjpYITwjiyCx1g-bIsIzxyiuGrHXP8M7jveqZiTOINvCWhmF7KVqpYoSqS-Q9NLOOMH4HT6O7McSPHv6fk_G0jpqWOF-AykyolSeOGPT4DbJbOixxN0yKG5UeoTGbDLaYSs6FIymORTYgLg9gKQjj8rx6l8e3OwWQn35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96" name="AutoShape 1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98" name="Picture 18" descr="Picture backgroun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8092" y="3667705"/>
            <a:ext cx="4063884" cy="2668618"/>
          </a:xfrm>
          <a:prstGeom prst="rect">
            <a:avLst/>
          </a:prstGeom>
          <a:noFill/>
        </p:spPr>
      </p:pic>
      <p:pic>
        <p:nvPicPr>
          <p:cNvPr id="46102" name="Picture 22" descr="Picture background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2637" y="3766738"/>
            <a:ext cx="3502024" cy="2479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3173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BD9DC-D0A0-41B6-B630-62026E5FF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Что значит игра в жизни человека?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02FD9-D22E-4391-A8FA-A51AD98B8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299" y="2083207"/>
            <a:ext cx="9952822" cy="2918451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Игра представляет собой особую деятельность, которая полезна и сопровождает человека на протяжении всей его жизни.</a:t>
            </a:r>
          </a:p>
          <a:p>
            <a:pPr algn="just"/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0325" y="3065658"/>
            <a:ext cx="3977089" cy="2858087"/>
          </a:xfrm>
          <a:prstGeom prst="rect">
            <a:avLst/>
          </a:prstGeom>
          <a:noFill/>
        </p:spPr>
      </p:pic>
      <p:pic>
        <p:nvPicPr>
          <p:cNvPr id="2052" name="Picture 4" descr="Прыжки через нарты рисунок - 90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8240" y="3056676"/>
            <a:ext cx="4669813" cy="28474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469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A189D6CA-25B0-4288-9225-718B63474A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78507" y="914400"/>
            <a:ext cx="7696476" cy="472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874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0825627F-1C7D-448A-827A-743A7CEBE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3652" y="815261"/>
            <a:ext cx="6969968" cy="522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152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7AAF8738-605B-4476-ACF7-32306C297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3869" y="684634"/>
            <a:ext cx="7318309" cy="548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826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2EE65B80-736D-4C30-9028-7AFD46CC83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780" y="735740"/>
            <a:ext cx="7182025" cy="538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755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2A5DFE8-C218-4A21-BECE-39CC56C30A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1565" y="755674"/>
            <a:ext cx="7128869" cy="534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584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6D9586B8-F965-4537-B7FE-F5AD5B60B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1232" y="714958"/>
            <a:ext cx="7237444" cy="542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804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470</TotalTime>
  <Words>416</Words>
  <Application>Microsoft Office PowerPoint</Application>
  <PresentationFormat>Широкоэкранный</PresentationFormat>
  <Paragraphs>40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Garamond</vt:lpstr>
      <vt:lpstr>Times New Roman</vt:lpstr>
      <vt:lpstr>Натуральные материалы</vt:lpstr>
      <vt:lpstr>Игры и игрушки детей ханты и манси</vt:lpstr>
      <vt:lpstr>Вуща! Паще олэн!  Здравствуйте, ребята!</vt:lpstr>
      <vt:lpstr> Что значит игра в жизни человека?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Игры детей ханты и манси </vt:lpstr>
      <vt:lpstr>Назови игру</vt:lpstr>
      <vt:lpstr>Назови игру</vt:lpstr>
      <vt:lpstr>Назови игру</vt:lpstr>
      <vt:lpstr>Роль игры: подготовка к жизни</vt:lpstr>
      <vt:lpstr>Презентация PowerPoint</vt:lpstr>
      <vt:lpstr>Презентация PowerPoint</vt:lpstr>
      <vt:lpstr>Игры народов Севера </vt:lpstr>
      <vt:lpstr> Игры народов Севера</vt:lpstr>
      <vt:lpstr> Игры народов Севера</vt:lpstr>
      <vt:lpstr>Задание</vt:lpstr>
      <vt:lpstr>Образец рисунка  «Моя любимая игрушка»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и игрушки детей ханты и манси</dc:title>
  <dc:creator>мария</dc:creator>
  <cp:lastModifiedBy>бб</cp:lastModifiedBy>
  <cp:revision>54</cp:revision>
  <dcterms:created xsi:type="dcterms:W3CDTF">2021-10-22T09:04:39Z</dcterms:created>
  <dcterms:modified xsi:type="dcterms:W3CDTF">2024-10-25T04:48:14Z</dcterms:modified>
</cp:coreProperties>
</file>