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7" r:id="rId8"/>
    <p:sldId id="261" r:id="rId9"/>
    <p:sldId id="264" r:id="rId10"/>
    <p:sldId id="263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5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Изделия из пряжи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800" dirty="0" smtClean="0"/>
              <a:t>Вязаные чулки «</a:t>
            </a:r>
            <a:r>
              <a:rPr lang="ru-RU" sz="2800" dirty="0" err="1" smtClean="0"/>
              <a:t>вай</a:t>
            </a:r>
            <a:r>
              <a:rPr lang="ru-RU" sz="2800" dirty="0" smtClean="0"/>
              <a:t>» (</a:t>
            </a:r>
            <a:r>
              <a:rPr lang="ru-RU" sz="2800" dirty="0" err="1" smtClean="0"/>
              <a:t>манс</a:t>
            </a:r>
            <a:r>
              <a:rPr lang="ru-RU" sz="2800" dirty="0" smtClean="0"/>
              <a:t>.)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16583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935287"/>
            <a:ext cx="8534400" cy="5911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4212" y="536199"/>
            <a:ext cx="5399088" cy="53990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2732" y="536199"/>
            <a:ext cx="5187144" cy="554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079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4754880"/>
            <a:ext cx="8534400" cy="123951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Материалы  и  инструменты для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253540"/>
            <a:ext cx="8534400" cy="46094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Пряжа </a:t>
            </a:r>
            <a:r>
              <a:rPr lang="ru-RU" sz="2400" b="1" dirty="0" smtClean="0"/>
              <a:t>белая</a:t>
            </a:r>
            <a:r>
              <a:rPr lang="ru-RU" sz="2400" dirty="0" smtClean="0"/>
              <a:t>, цветная: </a:t>
            </a:r>
            <a:r>
              <a:rPr lang="ru-RU" sz="2400" b="1" dirty="0" smtClean="0"/>
              <a:t>синяя, зелёная, красная, жёлтая</a:t>
            </a:r>
          </a:p>
          <a:p>
            <a:r>
              <a:rPr lang="ru-RU" sz="2400" b="1" dirty="0" smtClean="0"/>
              <a:t>Набор спиц </a:t>
            </a:r>
            <a:r>
              <a:rPr lang="ru-RU" sz="2400" dirty="0" smtClean="0"/>
              <a:t>для чулочного вязания – 5 штук</a:t>
            </a:r>
          </a:p>
          <a:p>
            <a:r>
              <a:rPr lang="ru-RU" sz="2400" dirty="0" smtClean="0"/>
              <a:t>Маркер – булавка для счёта петель и рядов – несколько штук</a:t>
            </a:r>
          </a:p>
          <a:p>
            <a:r>
              <a:rPr lang="ru-RU" sz="2400" dirty="0" smtClean="0"/>
              <a:t>Схемы узоров (на бумаге или готовых вязаных чулок, рукавиц)</a:t>
            </a:r>
          </a:p>
          <a:p>
            <a:r>
              <a:rPr lang="ru-RU" sz="2400" dirty="0" smtClean="0"/>
              <a:t>Размеры ноги и голени модели, которой планируется связать чулки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18807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Закрепление изученного материала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На каких территориях нашего округа в старину применялось вязание? Почему?</a:t>
            </a:r>
          </a:p>
          <a:p>
            <a:r>
              <a:rPr lang="ru-RU" dirty="0" smtClean="0"/>
              <a:t>2. Какой цвет используется в основе вязания чулок?</a:t>
            </a:r>
          </a:p>
          <a:p>
            <a:r>
              <a:rPr lang="ru-RU" dirty="0" smtClean="0"/>
              <a:t>3.  Сколько нужно спиц для работы? </a:t>
            </a:r>
          </a:p>
          <a:p>
            <a:r>
              <a:rPr lang="ru-RU" dirty="0" smtClean="0"/>
              <a:t>4. </a:t>
            </a:r>
            <a:r>
              <a:rPr lang="ru-RU" dirty="0"/>
              <a:t>С</a:t>
            </a:r>
            <a:r>
              <a:rPr lang="ru-RU" dirty="0" smtClean="0"/>
              <a:t> чем носили вязаные чулки?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150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2493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885411"/>
            <a:ext cx="8534400" cy="10898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85878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Появление вязаных изделий в культуре обских </a:t>
            </a:r>
            <a:r>
              <a:rPr lang="ru-RU" dirty="0" err="1"/>
              <a:t>угров</a:t>
            </a:r>
            <a:r>
              <a:rPr lang="ru-RU" dirty="0"/>
              <a:t> относится к достаточно позднему периоду. Традиционными материалами для ханты и манси были шерсть и шерстяные нитки. В обиходе северных народов бытовали вязаные чулки. В семантике орнаментов на чулках прослеживается связь с вышитыми узорами южных ханты и </a:t>
            </a:r>
            <a:r>
              <a:rPr lang="ru-RU" dirty="0" err="1"/>
              <a:t>диахромностью</a:t>
            </a:r>
            <a:r>
              <a:rPr lang="ru-RU" dirty="0"/>
              <a:t> меховой мозаики. Характерным признаком вязаных чулок обских </a:t>
            </a:r>
            <a:r>
              <a:rPr lang="ru-RU" dirty="0" err="1"/>
              <a:t>угров</a:t>
            </a:r>
            <a:r>
              <a:rPr lang="ru-RU" dirty="0"/>
              <a:t> является горизонтальное расположение орнаментальных полос (непрерывного бордюра) и центрального большого орнамента (прерывистого бордюра). Шерстяные нити красили отварами трав, ягод.</a:t>
            </a:r>
          </a:p>
          <a:p>
            <a:r>
              <a:rPr lang="ru-RU" dirty="0" smtClean="0"/>
              <a:t>Вязание преимущественно бытовало на территории, где не разводили оленей. Вязаные чулки использовались для утепления и носились с обувью без голяшек или с низкой голяшкой.   </a:t>
            </a:r>
          </a:p>
          <a:p>
            <a:r>
              <a:rPr lang="ru-RU" dirty="0" smtClean="0"/>
              <a:t>Техника </a:t>
            </a:r>
            <a:r>
              <a:rPr lang="ru-RU" dirty="0"/>
              <a:t>вязания чулок и рукавиц в общих чертах совпадала на всей территории её распространения у обских </a:t>
            </a:r>
            <a:r>
              <a:rPr lang="ru-RU" dirty="0" err="1"/>
              <a:t>угров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7722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910349"/>
            <a:ext cx="8534400" cy="84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22454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Вязанием </a:t>
            </a:r>
            <a:r>
              <a:rPr lang="ru-RU" dirty="0"/>
              <a:t>орнаментированных </a:t>
            </a:r>
            <a:r>
              <a:rPr lang="ru-RU" dirty="0" smtClean="0"/>
              <a:t>изделий </a:t>
            </a:r>
            <a:r>
              <a:rPr lang="ru-RU" dirty="0"/>
              <a:t>обские </a:t>
            </a:r>
            <a:r>
              <a:rPr lang="ru-RU" dirty="0" err="1"/>
              <a:t>угры</a:t>
            </a:r>
            <a:r>
              <a:rPr lang="ru-RU" dirty="0"/>
              <a:t> стали заниматься сравнительно недавно. </a:t>
            </a:r>
            <a:r>
              <a:rPr lang="ru-RU" dirty="0" smtClean="0"/>
              <a:t>Такие изделия вязали </a:t>
            </a:r>
            <a:r>
              <a:rPr lang="ru-RU" dirty="0"/>
              <a:t>из овечьей шерсти. Разведением овец занимались </a:t>
            </a:r>
            <a:r>
              <a:rPr lang="ru-RU" dirty="0" smtClean="0"/>
              <a:t>преимущественно среднеобские ханты и обские манси, </a:t>
            </a:r>
            <a:r>
              <a:rPr lang="ru-RU" dirty="0"/>
              <a:t>затем этот вид деятельности локально развивался и на </a:t>
            </a:r>
            <a:r>
              <a:rPr lang="ru-RU" dirty="0" smtClean="0"/>
              <a:t>других территориях Обского Севера. </a:t>
            </a:r>
            <a:r>
              <a:rPr lang="ru-RU" dirty="0"/>
              <a:t>Овечью шерсть пряли сами.</a:t>
            </a:r>
          </a:p>
          <a:p>
            <a:r>
              <a:rPr lang="ru-RU" dirty="0"/>
              <a:t>В настоящее время для вязания орнаментированных изделий используется цветная покупная пряжа.</a:t>
            </a:r>
          </a:p>
          <a:p>
            <a:r>
              <a:rPr lang="ru-RU" dirty="0" smtClean="0"/>
              <a:t>Вязанные изделия, </a:t>
            </a:r>
            <a:r>
              <a:rPr lang="ru-RU" dirty="0"/>
              <a:t>украшенные национальным орнаментом, являются произведениями народного творчества, вносят в </a:t>
            </a:r>
            <a:r>
              <a:rPr lang="ru-RU" dirty="0" smtClean="0"/>
              <a:t>костюмный комплекс </a:t>
            </a:r>
            <a:r>
              <a:rPr lang="ru-RU" dirty="0"/>
              <a:t>элемент самобытности и этнической принадлежности.</a:t>
            </a:r>
          </a:p>
          <a:p>
            <a:r>
              <a:rPr lang="ru-RU" dirty="0"/>
              <a:t>Узоры делают самые разные, они удивляют своей яркостью, красочностью, декоративностью орнамента. Преобладают четкие геометрические фигуры, выполненные из цветной шерсти на белом фоне. Геометрические орнаменты образуют полосы рисунка, которые чередуются в изделии.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4804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84212" y="5926974"/>
            <a:ext cx="8534400" cy="11314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90035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 традиционном хантыйском и мансийском вязании каждый цвет нити несет определенную смысловую нагрузку.</a:t>
            </a:r>
          </a:p>
          <a:p>
            <a:endParaRPr lang="ru-RU" dirty="0"/>
          </a:p>
          <a:p>
            <a:r>
              <a:rPr lang="ru-RU" dirty="0"/>
              <a:t>Например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/>
              <a:t>Белый – цвет снега, символизирует добро, удачу и общее благополучие.</a:t>
            </a:r>
          </a:p>
          <a:p>
            <a:r>
              <a:rPr lang="ru-RU" dirty="0"/>
              <a:t>Черный - связывали с богом подземного царства, прося оградить от болезней, страха и смерти.</a:t>
            </a:r>
          </a:p>
          <a:p>
            <a:r>
              <a:rPr lang="ru-RU" dirty="0"/>
              <a:t>Сочетание черного и белого – символизирует связь Верхнего мира с нижним.</a:t>
            </a:r>
          </a:p>
          <a:p>
            <a:r>
              <a:rPr lang="ru-RU" dirty="0"/>
              <a:t>Синий – цвет неба и воды.</a:t>
            </a:r>
          </a:p>
          <a:p>
            <a:r>
              <a:rPr lang="ru-RU" dirty="0"/>
              <a:t>Красный - цвет огня и тепла.</a:t>
            </a:r>
          </a:p>
          <a:p>
            <a:r>
              <a:rPr lang="ru-RU" dirty="0"/>
              <a:t>Зеленый – цвет тайги, символ надежды, весны, жизни и радости.</a:t>
            </a:r>
          </a:p>
          <a:p>
            <a:r>
              <a:rPr lang="ru-RU" dirty="0"/>
              <a:t>Желтый – цвет солнца, тепла и жизни</a:t>
            </a:r>
            <a:r>
              <a:rPr lang="ru-RU" dirty="0" smtClean="0"/>
              <a:t>.</a:t>
            </a:r>
          </a:p>
          <a:p>
            <a:r>
              <a:rPr lang="ru-RU" dirty="0"/>
              <a:t>Естественными цветами шерсти являются белая и черная, однако во всех случаях основа вязаных изделий всегда была белая.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218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948680"/>
            <a:ext cx="85344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308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Традиционно </a:t>
            </a:r>
            <a:r>
              <a:rPr lang="ru-RU" sz="2400" dirty="0" smtClean="0"/>
              <a:t>вязаные </a:t>
            </a:r>
            <a:r>
              <a:rPr lang="ru-RU" sz="2400" dirty="0"/>
              <a:t>чулки состоят из голенища и носка. </a:t>
            </a:r>
            <a:r>
              <a:rPr lang="ru-RU" sz="2400" dirty="0" smtClean="0"/>
              <a:t>Верхняя часть оформляется специальной резинкой, вывязанной двумя нитями, иногда контрастного цвета. Голенища </a:t>
            </a:r>
            <a:r>
              <a:rPr lang="ru-RU" sz="2400" dirty="0"/>
              <a:t>орнаментируются горизонтальными </a:t>
            </a:r>
            <a:r>
              <a:rPr lang="ru-RU" sz="2400" dirty="0" smtClean="0"/>
              <a:t>полосами узоров разной ширины. Для </a:t>
            </a:r>
            <a:r>
              <a:rPr lang="ru-RU" sz="2400" dirty="0"/>
              <a:t>оформления </a:t>
            </a:r>
            <a:r>
              <a:rPr lang="ru-RU" sz="2400" dirty="0" smtClean="0"/>
              <a:t>верхней части чулка </a:t>
            </a:r>
            <a:r>
              <a:rPr lang="ru-RU" sz="2400" dirty="0"/>
              <a:t>чаще всего </a:t>
            </a:r>
            <a:r>
              <a:rPr lang="ru-RU" sz="2400" dirty="0" smtClean="0"/>
              <a:t>применялись более </a:t>
            </a:r>
            <a:r>
              <a:rPr lang="ru-RU" sz="2400" dirty="0"/>
              <a:t>широкие </a:t>
            </a:r>
            <a:r>
              <a:rPr lang="ru-RU" sz="2400" dirty="0" smtClean="0"/>
              <a:t>орнаменты. К низу – более узкие и мелкие.  </a:t>
            </a:r>
            <a:r>
              <a:rPr lang="ru-RU" sz="2400" dirty="0"/>
              <a:t>Носок чулка </a:t>
            </a:r>
            <a:r>
              <a:rPr lang="ru-RU" sz="2400" dirty="0" smtClean="0"/>
              <a:t>вывязывался без </a:t>
            </a:r>
            <a:r>
              <a:rPr lang="ru-RU" sz="2400" dirty="0"/>
              <a:t>орнамента, либо </a:t>
            </a:r>
            <a:r>
              <a:rPr lang="ru-RU" sz="2400" dirty="0" smtClean="0"/>
              <a:t>декорировался  </a:t>
            </a:r>
            <a:r>
              <a:rPr lang="ru-RU" sz="2400" dirty="0"/>
              <a:t>чередующимися разноцветными полосками </a:t>
            </a:r>
            <a:r>
              <a:rPr lang="ru-RU" sz="2400" dirty="0" smtClean="0"/>
              <a:t>простых орнаментов. Мастерица сама на свой вкус подбирает набор орнаментов, цвета ниток, их контрастность и сочетание.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05373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902036"/>
            <a:ext cx="8534400" cy="9236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308599"/>
          </a:xfrm>
        </p:spPr>
        <p:txBody>
          <a:bodyPr/>
          <a:lstStyle/>
          <a:p>
            <a:r>
              <a:rPr lang="ru-RU" dirty="0"/>
              <a:t>У ханты и манси выделяют два типа чулок. Украшали их орнаментальной полосой, вывязанной в верхней части изделия. Для первого типа – </a:t>
            </a:r>
            <a:r>
              <a:rPr lang="ru-RU" dirty="0" err="1" smtClean="0"/>
              <a:t>вай</a:t>
            </a:r>
            <a:r>
              <a:rPr lang="ru-RU" dirty="0" smtClean="0"/>
              <a:t> </a:t>
            </a:r>
            <a:r>
              <a:rPr lang="ru-RU" dirty="0"/>
              <a:t>– характерно полное заполнение орнаментом голенища чулка. В верхней части – крупные и сложные, в нижней – более мелкие и простые орнаменты в три </a:t>
            </a:r>
            <a:r>
              <a:rPr lang="ru-RU" dirty="0" smtClean="0"/>
              <a:t>и более ряда</a:t>
            </a:r>
            <a:r>
              <a:rPr lang="ru-RU" dirty="0"/>
              <a:t>.</a:t>
            </a:r>
          </a:p>
          <a:p>
            <a:r>
              <a:rPr lang="ru-RU" dirty="0"/>
              <a:t>Для второго типа – </a:t>
            </a:r>
            <a:r>
              <a:rPr lang="ru-RU" dirty="0" err="1"/>
              <a:t>ё</a:t>
            </a:r>
            <a:r>
              <a:rPr lang="ru-RU" dirty="0" err="1" smtClean="0"/>
              <a:t>тлан</a:t>
            </a:r>
            <a:r>
              <a:rPr lang="ru-RU" dirty="0" smtClean="0"/>
              <a:t> </a:t>
            </a:r>
            <a:r>
              <a:rPr lang="ru-RU" dirty="0" err="1" smtClean="0"/>
              <a:t>вай</a:t>
            </a:r>
            <a:r>
              <a:rPr lang="ru-RU" dirty="0" smtClean="0"/>
              <a:t> </a:t>
            </a:r>
            <a:r>
              <a:rPr lang="ru-RU" dirty="0"/>
              <a:t>– верхнюю половину голенища </a:t>
            </a:r>
            <a:r>
              <a:rPr lang="ru-RU" dirty="0" smtClean="0"/>
              <a:t>вывязывают </a:t>
            </a:r>
            <a:r>
              <a:rPr lang="ru-RU" dirty="0"/>
              <a:t>так же, как и в первом. </a:t>
            </a:r>
            <a:r>
              <a:rPr lang="ru-RU" dirty="0" smtClean="0"/>
              <a:t>Вторая </a:t>
            </a:r>
            <a:r>
              <a:rPr lang="ru-RU" dirty="0"/>
              <a:t>половина выполняется чулочной вязкой нитками белого цвета без </a:t>
            </a:r>
            <a:r>
              <a:rPr lang="ru-RU" dirty="0" smtClean="0"/>
              <a:t>орнамента</a:t>
            </a:r>
            <a:r>
              <a:rPr lang="ru-RU" dirty="0"/>
              <a:t> </a:t>
            </a:r>
            <a:r>
              <a:rPr lang="ru-RU" dirty="0" smtClean="0"/>
              <a:t>длиной, в два раза превышающей высоту оставшейся части голени. Носятся такие чулки – до колена, а нижняя часть (без узора) укладывается ровными складками до носка.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4010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Секреты успеха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/>
              <a:t>Обязательным условием качества вязаных чулок является правильность вывязанной резинки: вяжется она из двух нитей определённым способом. Благодаря чему верхний край чулка уплотнённый, при ношении не вытягивается и чулок плотно «сидит» на ноге.  </a:t>
            </a:r>
          </a:p>
          <a:p>
            <a:r>
              <a:rPr lang="ru-RU" sz="2400" dirty="0" smtClean="0"/>
              <a:t>Вязание средней плотности с учётом того, что на изнаночной стороне будет присутствовать много поперечных перетяжек от чередования нитей разных цветов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49558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948680"/>
            <a:ext cx="85344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6814" y="561974"/>
            <a:ext cx="4074318" cy="543242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8530" y="631767"/>
            <a:ext cx="5453003" cy="545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107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84212" y="5994399"/>
            <a:ext cx="85344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8942" y="324195"/>
            <a:ext cx="5205422" cy="390406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29" y="2834640"/>
            <a:ext cx="5730515" cy="382220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8647" y="1040043"/>
            <a:ext cx="5563985" cy="3705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824921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178</TotalTime>
  <Words>633</Words>
  <Application>Microsoft Office PowerPoint</Application>
  <PresentationFormat>Широкоэкранный</PresentationFormat>
  <Paragraphs>39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Century Gothic</vt:lpstr>
      <vt:lpstr>Wingdings 3</vt:lpstr>
      <vt:lpstr>Сектор</vt:lpstr>
      <vt:lpstr>Изделия из пряжи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Секреты успеха</vt:lpstr>
      <vt:lpstr>Презентация PowerPoint</vt:lpstr>
      <vt:lpstr>Презентация PowerPoint</vt:lpstr>
      <vt:lpstr>Презентация PowerPoint</vt:lpstr>
      <vt:lpstr>Материалы  и  инструменты для работы</vt:lpstr>
      <vt:lpstr>Закрепление изученного материала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Изделия из пряжи</dc:title>
  <dc:creator>USER</dc:creator>
  <cp:lastModifiedBy>USER</cp:lastModifiedBy>
  <cp:revision>9</cp:revision>
  <dcterms:created xsi:type="dcterms:W3CDTF">2024-10-17T07:26:27Z</dcterms:created>
  <dcterms:modified xsi:type="dcterms:W3CDTF">2024-10-17T10:24:47Z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387767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S10.3.0</vt:lpwstr>
  </property>
</Properties>
</file>