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 idx="4294967295"/>
          </p:nvPr>
        </p:nvSpPr>
        <p:spPr>
          <a:xfrm>
            <a:off x="571472" y="188640"/>
            <a:ext cx="8104984" cy="245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5400"/>
              <a:buFont typeface="Gill Sans"/>
              <a:buNone/>
            </a:pPr>
            <a:r>
              <a:rPr lang="ru-RU" sz="5400" b="1" i="0" u="none" strike="noStrike" cap="none" dirty="0">
                <a:solidFill>
                  <a:srgbClr val="6F91C8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ru-RU" sz="882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ФЕЛТИНГ</a:t>
            </a:r>
            <a:r>
              <a:rPr lang="ru-RU" sz="8820" b="1" i="0" u="none" strike="noStrike" cap="none" dirty="0">
                <a:solidFill>
                  <a:srgbClr val="0F243E"/>
                </a:solidFill>
                <a:sym typeface="Gill Sans"/>
              </a:rPr>
              <a:t>- </a:t>
            </a:r>
            <a:r>
              <a:rPr lang="ru-RU" sz="882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Шерстяная СКАЗКА</a:t>
            </a:r>
            <a:br>
              <a:rPr lang="ru-RU" sz="882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</a:br>
            <a:r>
              <a:rPr lang="ru-RU" sz="280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под редакцией педагога доп. образования </a:t>
            </a:r>
            <a:r>
              <a:rPr lang="ru-RU" sz="2800" b="1" i="0" u="none" strike="noStrike" cap="none" dirty="0" err="1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Гноевых</a:t>
            </a:r>
            <a:r>
              <a:rPr lang="ru-RU" sz="280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 Н.В.</a:t>
            </a:r>
            <a:endParaRPr sz="2800" b="1" i="0" u="none" strike="noStrike" cap="none" dirty="0">
              <a:solidFill>
                <a:srgbClr val="0F243E"/>
              </a:solidFill>
              <a:latin typeface="Gabriola" panose="04040605051002020D02" pitchFamily="82" charset="0"/>
              <a:sym typeface="Gill San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16012" y="6904037"/>
            <a:ext cx="7096125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617" y="3624447"/>
            <a:ext cx="1800225" cy="218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45A4F-A2DC-4112-8258-B20834CBC5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84" y="3548552"/>
            <a:ext cx="2688127" cy="26881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1E834-2EC3-4CFE-8C02-77B0A4419F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4" y="3624447"/>
            <a:ext cx="3025733" cy="226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179387" y="404812"/>
            <a:ext cx="89646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600"/>
              <a:buFont typeface="Arial"/>
              <a:buNone/>
            </a:pPr>
            <a:r>
              <a:rPr lang="ru-RU" sz="3600" b="1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sym typeface="Arial"/>
              </a:rPr>
              <a:t>Материалы и приспособления для мокрого валяния</a:t>
            </a:r>
            <a:endParaRPr sz="3600" dirty="0">
              <a:solidFill>
                <a:schemeClr val="bg2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209675"/>
            <a:ext cx="2106612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395287" y="4365625"/>
            <a:ext cx="8424862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800" b="0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Для мокрого валяния </a:t>
            </a:r>
            <a:r>
              <a:rPr lang="ru-RU" sz="2800" b="0" i="0" u="none" dirty="0">
                <a:solidFill>
                  <a:schemeClr val="dk1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используется только натуральная шерсть.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Для процесса мокрого валяния необходимы: пупырчатая пленка, москитная сетка, мыло и горячая вода.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2" descr="C:\Documents and Settings\Loner\Мои документы\Мои рисунки\img03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775" y="1196975"/>
            <a:ext cx="2447925" cy="247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2852737"/>
            <a:ext cx="935037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350" y="2852737"/>
            <a:ext cx="1008062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0D475-3F1A-48F9-800B-9204204374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570" y="1394136"/>
            <a:ext cx="3470630" cy="230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468312" y="2924175"/>
            <a:ext cx="82804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Gabriola" panose="04040605051002020D02" pitchFamily="82" charset="0"/>
                <a:sym typeface="Arial"/>
              </a:rPr>
              <a:t>Валяние шерсти или </a:t>
            </a:r>
            <a:r>
              <a:rPr lang="ru-RU" sz="2800" b="1" i="0" u="none" strike="noStrike" cap="none" dirty="0" err="1">
                <a:solidFill>
                  <a:schemeClr val="dk1"/>
                </a:solidFill>
                <a:latin typeface="Gabriola" panose="04040605051002020D02" pitchFamily="82" charset="0"/>
                <a:sym typeface="Arial"/>
              </a:rPr>
              <a:t>фелтинг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Gabriola" panose="04040605051002020D02" pitchFamily="82" charset="0"/>
                <a:sym typeface="Arial"/>
              </a:rPr>
              <a:t> – это древнейшая техника рукоделия, основанная на способности натуральной шерсти свойлачиваться (образовывать войлок). Сегодня в среде любителей рукоделия он набирает все большую популярность.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61" y="333375"/>
            <a:ext cx="3998227" cy="19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Фото1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337" y="333375"/>
            <a:ext cx="3600450" cy="23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1409171419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2" y="4941887"/>
            <a:ext cx="2519362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62" y="4941887"/>
            <a:ext cx="2620962" cy="174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251520" y="0"/>
            <a:ext cx="856895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История ремесла</a:t>
            </a:r>
            <a:endParaRPr sz="44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44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 </a:t>
            </a:r>
            <a:endParaRPr sz="4400" b="1" i="0" u="none" strike="noStrike" cap="none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323528" y="692696"/>
            <a:ext cx="882047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8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C00000"/>
                </a:solidFill>
                <a:latin typeface="Gabriola" panose="04040605051002020D02" pitchFamily="82" charset="0"/>
                <a:sym typeface="Arial"/>
              </a:rPr>
              <a:t>Валяние - самая древняя техника изготовления текстиля на Земле. Оно возникло более 8000 лет назад.</a:t>
            </a:r>
            <a:endParaRPr sz="3600" b="1" i="0" u="none" strike="noStrike" cap="none" dirty="0">
              <a:solidFill>
                <a:srgbClr val="C00000"/>
              </a:solidFill>
              <a:latin typeface="Gabriola" panose="04040605051002020D02" pitchFamily="82" charset="0"/>
              <a:sym typeface="Arial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2133600"/>
            <a:ext cx="211137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2411412" y="3644900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4292600"/>
            <a:ext cx="2133600" cy="19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2699792" y="1988840"/>
            <a:ext cx="6192688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B050"/>
                </a:solidFill>
                <a:latin typeface="Gabriola" panose="04040605051002020D02" pitchFamily="82" charset="0"/>
                <a:sym typeface="Arial"/>
              </a:rPr>
              <a:t>Древние люди собирали шерсть диких животных и способом валяния делали для себя одежду и обувь. И только потом они научились прясть, вязать и изготавливать ткани.</a:t>
            </a:r>
            <a:endParaRPr sz="3200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699791" y="4581128"/>
            <a:ext cx="612068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Овцы были </a:t>
            </a:r>
            <a:r>
              <a:rPr lang="ru-RU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одомашненны</a:t>
            </a:r>
            <a:r>
              <a:rPr lang="ru-RU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 и даже появилось множество пород с шерстью разных свойств. </a:t>
            </a:r>
            <a:endParaRPr sz="3200" b="1" i="0" u="none" strike="noStrike" cap="none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276600" y="549275"/>
            <a:ext cx="55435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2771800" y="332656"/>
            <a:ext cx="5976664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Gabriola" panose="04040605051002020D02" pitchFamily="82" charset="0"/>
                <a:sym typeface="Arial"/>
              </a:rPr>
              <a:t>Появление первых мастерских по изготовлению войлока относится к 15 веку.</a:t>
            </a:r>
            <a:endParaRPr sz="3200" dirty="0">
              <a:solidFill>
                <a:schemeClr val="bg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260350"/>
            <a:ext cx="218757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2420937"/>
            <a:ext cx="2133600" cy="19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4508500"/>
            <a:ext cx="22860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2771800" y="2420888"/>
            <a:ext cx="597666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66FF"/>
                </a:solidFill>
                <a:latin typeface="Gabriola" panose="04040605051002020D02" pitchFamily="82" charset="0"/>
                <a:sym typeface="Arial"/>
              </a:rPr>
              <a:t>В середине 19, начале 20 веков изобрели валяльные прессы, и валяльные машины. Валка происходила посредством сдавливания и прокатывания шерсти или при механическом воздействии специальных иголок, которые спутывали шерстяные волокна </a:t>
            </a:r>
            <a:endParaRPr sz="3200" dirty="0">
              <a:solidFill>
                <a:srgbClr val="0066FF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827087" y="404812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7" descr="1307311713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7" y="3054350"/>
            <a:ext cx="2630487" cy="34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0" y="260648"/>
            <a:ext cx="9144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600"/>
              <a:buFont typeface="Noto Sans Symbols"/>
              <a:buNone/>
            </a:pPr>
            <a:r>
              <a:rPr lang="ru-RU" sz="3200" b="1" i="0" u="none" strike="noStrike" cap="none" dirty="0">
                <a:solidFill>
                  <a:srgbClr val="7030A0"/>
                </a:solidFill>
                <a:latin typeface="Gabriola" panose="04040605051002020D02" pitchFamily="82" charset="0"/>
                <a:sym typeface="Arial"/>
              </a:rPr>
              <a:t>Такой универсальный материал, как войлок, использовался многими народами с древнейших времен: от кочевников Азии и Монголии до воинов Китая и Рима. Прочный и теплый войлок служил для изготовления ковров, одеял, полотнищ шатров, юрт. До сих пор у народов Сибири традиционной зимней обувью считаются валенки.</a:t>
            </a:r>
            <a:endParaRPr sz="3200" b="1" i="0" u="none" strike="noStrike" cap="none" dirty="0">
              <a:solidFill>
                <a:srgbClr val="7030A0"/>
              </a:solidFill>
              <a:latin typeface="Gabriola" panose="04040605051002020D02" pitchFamily="8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1800"/>
              <a:buFont typeface="Noto Sans Symbols"/>
              <a:buNone/>
            </a:pPr>
            <a:r>
              <a:rPr lang="ru-RU" sz="1800" b="1" i="0" u="none" strike="noStrike" cap="none" dirty="0">
                <a:solidFill>
                  <a:srgbClr val="F4F0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1800" b="1" i="0" u="none" strike="noStrike" cap="none" dirty="0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 descr="201306271719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037" y="3199749"/>
            <a:ext cx="2798239" cy="164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kazahskie-ornamentyi--i-uzoryi-kartinki-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037" y="5221287"/>
            <a:ext cx="30956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5881325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25" y="5084762"/>
            <a:ext cx="208915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7415B-9CD6-4A36-9D1A-2A64DD8062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28" y="3199749"/>
            <a:ext cx="2446744" cy="1694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250825" y="333375"/>
            <a:ext cx="8713787" cy="766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Arial"/>
              <a:buNone/>
            </a:pPr>
            <a:r>
              <a:rPr lang="ru-RU" sz="3600" b="1" i="0" u="none" dirty="0">
                <a:solidFill>
                  <a:srgbClr val="0D0042"/>
                </a:solidFill>
                <a:latin typeface="Gabriola" panose="04040605051002020D02" pitchFamily="82" charset="0"/>
                <a:sym typeface="Arial"/>
              </a:rPr>
              <a:t>Существуют две основные техники валяния шерсти</a:t>
            </a:r>
            <a:r>
              <a:rPr lang="ru-RU" sz="3600" b="0" i="0" u="none" dirty="0">
                <a:solidFill>
                  <a:srgbClr val="0D0042"/>
                </a:solidFill>
                <a:latin typeface="Gabriola" panose="04040605051002020D02" pitchFamily="82" charset="0"/>
                <a:sym typeface="Arial"/>
              </a:rPr>
              <a:t>:</a:t>
            </a:r>
            <a:endParaRPr sz="36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валяние сухое (</a:t>
            </a:r>
            <a:r>
              <a:rPr lang="ru-RU" sz="2800" b="1" i="0" u="none" dirty="0" err="1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фильцевание</a:t>
            </a: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) - это сваливание шерсти с использованием специальных игл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 этом случае шерсть многократно протыкают специальной иглой с засечками, ее волокна зацепляются за засечки и спутываются, образуя плотный однородный материал. Так изготавливают игрушки, бижутерию, различные фигурки. Также сухое валяние подходит для нанесения рисунков на фетр, войлок и т.д.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630" y="2079734"/>
            <a:ext cx="1572121" cy="1532653"/>
          </a:xfrm>
          <a:prstGeom prst="rect">
            <a:avLst/>
          </a:prstGeom>
          <a:noFill/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994" y="2571361"/>
            <a:ext cx="1034891" cy="1406525"/>
          </a:xfrm>
          <a:prstGeom prst="rect">
            <a:avLst/>
          </a:prstGeom>
          <a:noFill/>
          <a:ln w="15875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3E03BC-7352-490A-AFC7-A42FD4BFA4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375" y="2031182"/>
            <a:ext cx="1640029" cy="21161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8A10C7-34CC-4591-B6A6-A07098AFBE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02" y="2492376"/>
            <a:ext cx="2186184" cy="1457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15A9BC-059A-4D88-B741-3754E7F2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539" y="2710650"/>
            <a:ext cx="2024848" cy="1436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5287" y="333375"/>
            <a:ext cx="8424862" cy="664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Валяние мокрое (</a:t>
            </a:r>
            <a:r>
              <a:rPr lang="ru-RU" sz="2800" b="1" i="0" u="none" dirty="0" err="1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фелтинг</a:t>
            </a: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) – это сваливание волокон шерсти под воздействием сжимающих и давящих движений ладоней рук с использованием мыльного раствора.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С помощью </a:t>
            </a:r>
            <a:r>
              <a:rPr lang="ru-RU" sz="2800" b="1" i="1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мокрого валяния</a:t>
            </a: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 изготавливаются плоские изделия – панно, полотна, элементы одежды. Изделие из шерсти выкладывается на полиэтиленовую пленку, смачивается специальной жидкостью (для этого подходит и мыльный раствор), и при помощи трения производится сваливание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9" descr="%D0%A8%D0%B5%D1%80%D1%81%D1%82%D1%8C%2014%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745" y="1671016"/>
            <a:ext cx="3529012" cy="23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17197-7F67-414E-AF65-31AC6F35D8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15" y="1671015"/>
            <a:ext cx="3632067" cy="2413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468312" y="260350"/>
            <a:ext cx="84248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600"/>
              <a:buFont typeface="Arial"/>
              <a:buNone/>
            </a:pPr>
            <a:r>
              <a:rPr lang="ru-RU" sz="4000" b="1" i="0" u="none" dirty="0">
                <a:solidFill>
                  <a:srgbClr val="0D0042"/>
                </a:solidFill>
                <a:latin typeface="Gabriola" panose="04040605051002020D02" pitchFamily="82" charset="0"/>
                <a:sym typeface="Arial"/>
              </a:rPr>
              <a:t>Инструменты  для сухого валяния</a:t>
            </a:r>
            <a:endParaRPr sz="4000" dirty="0">
              <a:latin typeface="Gabriola" panose="04040605051002020D02" pitchFamily="82" charset="0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908050"/>
            <a:ext cx="3097212" cy="151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2492375"/>
            <a:ext cx="3097212" cy="153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539750" y="4076700"/>
            <a:ext cx="8280400" cy="273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Сухое валяние</a:t>
            </a:r>
            <a:r>
              <a:rPr lang="ru-RU" sz="2800" b="0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 – уплотнение комочков шерсти с помощью специальных игл. Иглы снабжены насечками, именно с их помощью происходит сцепление и спутывание волокон. Зазубрины на иглах направлены в противоположную сторону, поэтому игла легко выпутывается из шерсти.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0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Иглы для валяния бывают  трех видов: тонкие, средние и грубые.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487" y="908050"/>
            <a:ext cx="19050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1862" y="981075"/>
            <a:ext cx="79533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8487" y="2205037"/>
            <a:ext cx="1905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412" y="1674812"/>
            <a:ext cx="2185987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250825" y="188912"/>
            <a:ext cx="86423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600"/>
              <a:buFont typeface="Arial"/>
              <a:buNone/>
            </a:pPr>
            <a:r>
              <a:rPr lang="ru-RU" sz="4000" b="1" i="0" u="none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  <a:sym typeface="Arial"/>
              </a:rPr>
              <a:t>Материалы и приспособления для сухого валяния</a:t>
            </a:r>
            <a:endParaRPr sz="4000" dirty="0">
              <a:solidFill>
                <a:schemeClr val="bg1">
                  <a:lumMod val="9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25" y="928687"/>
            <a:ext cx="4762926" cy="260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724" y="1131888"/>
            <a:ext cx="2159000" cy="186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359569" y="3860801"/>
            <a:ext cx="8424862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3600" b="1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Для сухого валяния</a:t>
            </a:r>
            <a:r>
              <a:rPr lang="ru-RU" sz="3600" b="0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0" i="0" u="none" dirty="0">
                <a:solidFill>
                  <a:srgbClr val="C00000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пригодна любая шерсть(натуральная или акриловая). Чаще всего используется овечья шерсть разных видов. Так же подходит шерсть и других животных.</a:t>
            </a:r>
            <a:endParaRPr sz="3200" dirty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3200" b="0" i="0" u="none" dirty="0">
                <a:solidFill>
                  <a:srgbClr val="C00000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 качестве приспособления для удобства процесса валяния необходима щетка-мат или поролоновая губка</a:t>
            </a:r>
            <a:endParaRPr sz="3200" dirty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420</Words>
  <Application>Microsoft Office PowerPoint</Application>
  <PresentationFormat>Экран (4:3)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Gabriola</vt:lpstr>
      <vt:lpstr>Gill Sans</vt:lpstr>
      <vt:lpstr>Noto Sans Symbols</vt:lpstr>
      <vt:lpstr>Times New Roman</vt:lpstr>
      <vt:lpstr>Тема Office</vt:lpstr>
      <vt:lpstr> ФЕЛТИНГ- Шерстяная СКАЗКА под редакцией педагога доп. образования Гноевых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ФЕЛТИНГ- Шерстяная СКАЗКА</dc:title>
  <cp:lastModifiedBy>бб</cp:lastModifiedBy>
  <cp:revision>4</cp:revision>
  <dcterms:modified xsi:type="dcterms:W3CDTF">2024-10-17T05:32:31Z</dcterms:modified>
</cp:coreProperties>
</file>