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270633"/>
            <a:ext cx="855736" cy="1236613"/>
          </a:xfrm>
          <a:prstGeom prst="rect">
            <a:avLst/>
          </a:prstGeom>
        </p:spPr>
      </p:pic>
      <p:sp>
        <p:nvSpPr>
          <p:cNvPr id="8" name="Блок-схема: сохраненные данные 7"/>
          <p:cNvSpPr/>
          <p:nvPr/>
        </p:nvSpPr>
        <p:spPr>
          <a:xfrm rot="10800000">
            <a:off x="1187624" y="1772816"/>
            <a:ext cx="7488832" cy="2232248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8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4D06-CE79-4695-A797-6968EB71291E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804C-E933-43C9-89DE-5114991B44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7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21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22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23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zavoryeva.dou20.edumsko.ru/uploads/3000/10562/persona/folders/105154963_ROS.jpg?1480723313995" TargetMode="External"/><Relationship Id="rId3" Type="http://schemas.openxmlformats.org/officeDocument/2006/relationships/hyperlink" Target="http://img-fotki.yandex.ru/get/9554/102699435.965/0_ac519_3fabaeb2_XL.png" TargetMode="External"/><Relationship Id="rId7" Type="http://schemas.openxmlformats.org/officeDocument/2006/relationships/hyperlink" Target="http://parnasse.ru/upload/comments/86050b8ac334dd382902517dd667c3a2.jpg" TargetMode="External"/><Relationship Id="rId2" Type="http://schemas.openxmlformats.org/officeDocument/2006/relationships/hyperlink" Target="http://media-cache-ec0.pinimg.com/736x/bb/e7/6a/bbe76ae8f6ed7d19e977f35a537d139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0.deviantart.net/02f5/i/2015/205/1/2/autumn_png_by_vanessarebelangel-d92nudp.png" TargetMode="External"/><Relationship Id="rId5" Type="http://schemas.openxmlformats.org/officeDocument/2006/relationships/hyperlink" Target="https://deti-online.com/stihi/osen/" TargetMode="External"/><Relationship Id="rId4" Type="http://schemas.openxmlformats.org/officeDocument/2006/relationships/hyperlink" Target="http://goppt.ru/assets/cache/images/assets/files/78/532x399-slajd2.f5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jpeg"/><Relationship Id="rId18" Type="http://schemas.openxmlformats.org/officeDocument/2006/relationships/slide" Target="slide11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slide" Target="slide8.xml"/><Relationship Id="rId17" Type="http://schemas.openxmlformats.org/officeDocument/2006/relationships/image" Target="../media/image13.jpeg"/><Relationship Id="rId2" Type="http://schemas.openxmlformats.org/officeDocument/2006/relationships/slide" Target="slide1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slide" Target="slide7.xml"/><Relationship Id="rId19" Type="http://schemas.openxmlformats.org/officeDocument/2006/relationships/image" Target="../media/image14.jpeg"/><Relationship Id="rId4" Type="http://schemas.openxmlformats.org/officeDocument/2006/relationships/slide" Target="slide4.xml"/><Relationship Id="rId9" Type="http://schemas.openxmlformats.org/officeDocument/2006/relationships/image" Target="../media/image9.jpeg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15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16.jpe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17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18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19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8.xml"/><Relationship Id="rId18" Type="http://schemas.openxmlformats.org/officeDocument/2006/relationships/image" Target="../media/image13.jpeg"/><Relationship Id="rId3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10.jpeg"/><Relationship Id="rId17" Type="http://schemas.openxmlformats.org/officeDocument/2006/relationships/slide" Target="slide10.xml"/><Relationship Id="rId2" Type="http://schemas.openxmlformats.org/officeDocument/2006/relationships/image" Target="../media/image20.jpg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9.jpeg"/><Relationship Id="rId19" Type="http://schemas.openxmlformats.org/officeDocument/2006/relationships/slide" Target="slide11.xml"/><Relationship Id="rId4" Type="http://schemas.openxmlformats.org/officeDocument/2006/relationships/image" Target="../media/image6.jpeg"/><Relationship Id="rId9" Type="http://schemas.openxmlformats.org/officeDocument/2006/relationships/slide" Target="slide6.xml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0425"/>
            <a:ext cx="6262464" cy="147002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Поэтапное рисование осеннего пейзажа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6165304"/>
            <a:ext cx="792088" cy="36004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6632"/>
            <a:ext cx="5184576" cy="23244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4" b="100000" l="0" r="998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756460"/>
            <a:ext cx="3203848" cy="310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FB5ECEC7-8D7F-43E5-A048-3D97436733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972727"/>
            <a:ext cx="5472608" cy="4701815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5" name="Рисунок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6" name="Рисунок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7" name="Рисунок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18" name="Рисунок 1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9" name="Рисунок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0" name="Рисунок 1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1" name="Рисунок 2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11" y="928648"/>
            <a:ext cx="5544616" cy="4823983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5" name="Рисунок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16" name="Рисунок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7" name="Рисунок 1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18" name="Рисунок 1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19" name="Рисунок 1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908720"/>
            <a:ext cx="5904656" cy="4764769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8" name="Рисунок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9" name="Рисунок 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11" name="Рисунок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5" name="Рисунок 1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16" name="Рисунок 1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17" name="Рисунок 1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18" name="Управляющая кнопка: домой 17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31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http://media-cache-ec0.pinimg.com/736x/bb/e7/6a/bbe76ae8f6ed7d19e977f35a537d1399.jpg</a:t>
            </a:r>
            <a:endParaRPr lang="ru-RU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http://img-fotki.yandex.ru/get/9554/102699435.965/0_ac519_3fabaeb2_XL.png</a:t>
            </a:r>
            <a:r>
              <a:rPr lang="ru-RU" sz="1800" dirty="0"/>
              <a:t> краски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http://goppt.ru/assets/cache/images/assets/files/78/532x399-slajd2.f5e.jpg</a:t>
            </a:r>
            <a:r>
              <a:rPr lang="ru-RU" sz="1800" dirty="0"/>
              <a:t> фон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https://deti-online.com/stihi/osen/</a:t>
            </a:r>
            <a:r>
              <a:rPr lang="ru-RU" sz="1800" dirty="0"/>
              <a:t> стих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http://img00.deviantart.net/02f5/i/2015/205/1/2/autumn_png_by_vanessarebelangel-d92nudp.png</a:t>
            </a:r>
            <a:endParaRPr lang="ru-RU" sz="1800" dirty="0"/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http://parnasse.ru/upload/comments/86050b8ac334dd382902517dd667c3a2.jpg</a:t>
            </a:r>
            <a:endParaRPr lang="ru-RU" sz="1800" dirty="0"/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http://zavoryeva.dou20.edumsko.ru/uploads/3000/10562/persona/folders/105154963_ROS.jpg?1480723313995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93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312" y="332657"/>
            <a:ext cx="5482952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Ходит осень в нашем парке,</a:t>
            </a:r>
            <a:br>
              <a:rPr lang="ru-RU" dirty="0"/>
            </a:br>
            <a:r>
              <a:rPr lang="ru-RU" dirty="0"/>
              <a:t>Дарит осень всем подарки:</a:t>
            </a:r>
            <a:br>
              <a:rPr lang="ru-RU" dirty="0"/>
            </a:br>
            <a:r>
              <a:rPr lang="ru-RU" dirty="0"/>
              <a:t>Фартук розовый — осинке,</a:t>
            </a:r>
            <a:br>
              <a:rPr lang="ru-RU" dirty="0"/>
            </a:br>
            <a:r>
              <a:rPr lang="ru-RU" dirty="0"/>
              <a:t>Бусы красные — рябинке,</a:t>
            </a:r>
            <a:br>
              <a:rPr lang="ru-RU" dirty="0"/>
            </a:br>
            <a:r>
              <a:rPr lang="ru-RU" dirty="0"/>
              <a:t>Зонтик жёлтый — тополям,</a:t>
            </a:r>
            <a:br>
              <a:rPr lang="ru-RU" dirty="0"/>
            </a:br>
            <a:r>
              <a:rPr lang="ru-RU" dirty="0"/>
              <a:t>Фрукты осень дарит нам.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6165304"/>
            <a:ext cx="792088" cy="360040"/>
          </a:xfrm>
          <a:prstGeom prst="actionButtonForwardNex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96833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23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8" name="Рисунок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9" name="Рисунок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10" name="Рисунок 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11" name="Рисунок 1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12" name="Рисунок 1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Управляющая кнопка: домой 14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35214"/>
            <a:ext cx="5607085" cy="3938002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226" y="1319601"/>
            <a:ext cx="5411409" cy="4173566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45530"/>
            <a:ext cx="5616624" cy="4371702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38" y="1052737"/>
            <a:ext cx="5489554" cy="4519744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96752"/>
            <a:ext cx="5472608" cy="4392488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611560" y="908720"/>
            <a:ext cx="5688632" cy="48965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57" y="1268761"/>
            <a:ext cx="5663335" cy="4320480"/>
          </a:xfrm>
          <a:prstGeom prst="rect">
            <a:avLst/>
          </a:prstGeom>
        </p:spPr>
      </p:pic>
      <p:sp>
        <p:nvSpPr>
          <p:cNvPr id="13" name="Рамка 12"/>
          <p:cNvSpPr/>
          <p:nvPr/>
        </p:nvSpPr>
        <p:spPr>
          <a:xfrm>
            <a:off x="467544" y="732000"/>
            <a:ext cx="6048672" cy="5217280"/>
          </a:xfrm>
          <a:prstGeom prst="frame">
            <a:avLst>
              <a:gd name="adj1" fmla="val 533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3" y="4293096"/>
            <a:ext cx="1121138" cy="864096"/>
          </a:xfrm>
          <a:prstGeom prst="rect">
            <a:avLst/>
          </a:prstGeom>
        </p:spPr>
      </p:pic>
      <p:pic>
        <p:nvPicPr>
          <p:cNvPr id="16" name="Рисунок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115" y="362997"/>
            <a:ext cx="1047542" cy="735716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060" y="365288"/>
            <a:ext cx="947738" cy="733425"/>
          </a:xfrm>
          <a:prstGeom prst="rect">
            <a:avLst/>
          </a:prstGeom>
        </p:spPr>
      </p:pic>
      <p:pic>
        <p:nvPicPr>
          <p:cNvPr id="18" name="Рисунок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1319601"/>
            <a:ext cx="1021225" cy="79487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1319602"/>
            <a:ext cx="942975" cy="794870"/>
          </a:xfrm>
          <a:prstGeom prst="rect">
            <a:avLst/>
          </a:prstGeom>
        </p:spPr>
      </p:pic>
      <p:pic>
        <p:nvPicPr>
          <p:cNvPr id="20" name="Рисунок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3" y="2276872"/>
            <a:ext cx="1021223" cy="768549"/>
          </a:xfrm>
          <a:prstGeom prst="rect">
            <a:avLst/>
          </a:prstGeom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2309708"/>
            <a:ext cx="964381" cy="735713"/>
          </a:xfrm>
          <a:prstGeom prst="rect">
            <a:avLst/>
          </a:prstGeom>
        </p:spPr>
      </p:pic>
      <p:pic>
        <p:nvPicPr>
          <p:cNvPr id="22" name="Рисунок 2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31" y="3212976"/>
            <a:ext cx="1021225" cy="877390"/>
          </a:xfrm>
          <a:prstGeom prst="rect">
            <a:avLst/>
          </a:prstGeom>
        </p:spPr>
      </p:pic>
      <p:pic>
        <p:nvPicPr>
          <p:cNvPr id="23" name="Рисунок 2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462" y="3212976"/>
            <a:ext cx="942975" cy="87739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endshow" highlightClick="1"/>
          </p:cNvPr>
          <p:cNvSpPr/>
          <p:nvPr/>
        </p:nvSpPr>
        <p:spPr>
          <a:xfrm>
            <a:off x="7596336" y="5805264"/>
            <a:ext cx="648072" cy="576064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Поэтапное рисование верблю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Нарисуем рыбку</Template>
  <TotalTime>21</TotalTime>
  <Words>36</Words>
  <Application>Microsoft Office PowerPoint</Application>
  <PresentationFormat>Экран (4:3)</PresentationFormat>
  <Paragraphs>10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Поэтапное рисование верблюда</vt:lpstr>
      <vt:lpstr>Поэтапное рисование осеннего пейзажа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Поэтапное рисование осеннего пейзажа</dc:title>
  <dc:creator>Ольга</dc:creator>
  <cp:lastModifiedBy>бб</cp:lastModifiedBy>
  <cp:revision>26</cp:revision>
  <dcterms:created xsi:type="dcterms:W3CDTF">2017-04-29T12:18:11Z</dcterms:created>
  <dcterms:modified xsi:type="dcterms:W3CDTF">2024-10-17T05:33:15Z</dcterms:modified>
</cp:coreProperties>
</file>