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3" r:id="rId6"/>
    <p:sldId id="260" r:id="rId7"/>
    <p:sldId id="262" r:id="rId8"/>
    <p:sldId id="264" r:id="rId9"/>
    <p:sldId id="259" r:id="rId10"/>
    <p:sldId id="265" r:id="rId11"/>
    <p:sldId id="267" r:id="rId12"/>
    <p:sldId id="266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4846BB6-FF5C-4E93-A61B-34DBAD097DCF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1E0763F-B8F5-400E-A3F8-E4E415CA8C4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11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45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833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882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905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983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8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190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65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60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76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1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38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69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79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18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6BB6-FF5C-4E93-A61B-34DBAD097DCF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63F-B8F5-400E-A3F8-E4E415CA8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69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846BB6-FF5C-4E93-A61B-34DBAD097DCF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E0763F-B8F5-400E-A3F8-E4E415CA8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52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6A3B5-676E-42ED-B01D-7102F2E74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012028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530350" algn="l"/>
              </a:tabLst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учреждение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образования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этнокультурно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-образовательный центр»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Коренные народы Югры. 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Промыслы народов ханты и манси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AF8124-CCD9-458E-9975-E1D1EBC65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429001"/>
            <a:ext cx="6815669" cy="1898780"/>
          </a:xfrm>
        </p:spPr>
        <p:txBody>
          <a:bodyPr>
            <a:normAutofit fontScale="40000" lnSpcReduction="20000"/>
          </a:bodyPr>
          <a:lstStyle/>
          <a:p>
            <a:r>
              <a:rPr lang="ru-RU" sz="6200" dirty="0">
                <a:solidFill>
                  <a:schemeClr val="accent6">
                    <a:lumMod val="50000"/>
                  </a:schemeClr>
                </a:solidFill>
              </a:rPr>
              <a:t>Педагог дополнительного образования: </a:t>
            </a:r>
          </a:p>
          <a:p>
            <a:r>
              <a:rPr lang="ru-RU" sz="6000" b="1" dirty="0">
                <a:solidFill>
                  <a:schemeClr val="accent6">
                    <a:lumMod val="50000"/>
                  </a:schemeClr>
                </a:solidFill>
              </a:rPr>
              <a:t>Белявская Ирина Борисовна</a:t>
            </a:r>
          </a:p>
          <a:p>
            <a:endParaRPr lang="ru-RU" sz="49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5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628011, г. Ханты-Мансийск, ул. Мира, д. 52</a:t>
            </a:r>
            <a:r>
              <a:rPr lang="ru-RU" sz="4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тел./факс: (3467) 32-93-88, </a:t>
            </a:r>
            <a:r>
              <a:rPr lang="ru-RU" sz="45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45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lylyngsoyum@yandex.ru</a:t>
            </a:r>
            <a:endParaRPr lang="ru-RU" sz="45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00917-173D-41DA-9D97-76CAD3467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Питание коренных народов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5DF55E-F80A-4C88-92C9-1DEA9C90B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271" y="2593910"/>
            <a:ext cx="4571998" cy="338701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пища ханты и манси – рыба и мясо. Главная роль отводится мясу дикого оленя. Его вялили, коптили. Рыбу ели сырой, соленой, вяленой.</a:t>
            </a:r>
          </a:p>
          <a:p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ECDD718-3C2A-4F7E-B5E5-CE3DCCF49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822" y="2659225"/>
            <a:ext cx="4982547" cy="332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0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8282F-E817-467D-9EA8-9D740171C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 энциклопедия о народах 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 и манси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B0E270-B29A-445A-BD30-46E25522F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Посмотрите видео для детей, повторите материал: 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и 6 серию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http://lylyngsoyum.ru/load/25-1-0-331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9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D5D60-2AA3-4E72-8182-E1E730C04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7D7CD-BC27-46F4-BD6A-6492277C1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682" y="2575249"/>
            <a:ext cx="4805265" cy="348346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Приготовь краски или цветные карандаши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Нарисуй рисунок: «Наш край 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Югра»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A04956C-ABB5-4CD4-9715-C48BAD5C7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8306" y="2575249"/>
            <a:ext cx="4912012" cy="341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1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EFF80-1BF4-4464-A7A6-CE053044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Образцы рисунков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BEDDF00-6EAE-43AE-B59F-C7C1B543DD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2934" y="2541750"/>
            <a:ext cx="457268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95E9614-DF04-472B-9AA0-C06190C46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464" y="2557993"/>
            <a:ext cx="4952449" cy="33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8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75D67-34E3-4577-BC65-F247FB192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Образцы рисунков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E924BB9-ED7C-49A6-9831-72666C1F92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1" y="2557993"/>
            <a:ext cx="4645799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74D869B7-5778-4DAD-B948-DFDA712B3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0801" y="2557993"/>
            <a:ext cx="4721998" cy="329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06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745DB-DD84-4418-B8D7-C13F9614A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Образцы рисунков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EA2C808-2586-4F37-B626-369A61AA50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222" y="2669429"/>
            <a:ext cx="4591221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A59F1A2-110B-43BC-8FAC-C5505E2A0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3014" y="2697422"/>
            <a:ext cx="5309119" cy="326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8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E2A36-3B30-48DF-A175-E5C9858EF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Образцы рисунков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3FB4BB-5A54-4F09-8963-AA40921009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4570" y="2632638"/>
            <a:ext cx="442383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30081CE-F93C-4B6B-9EE1-DC9FE78B5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2686" y="2632638"/>
            <a:ext cx="3321698" cy="332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8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39753-5854-4A54-9220-CC9DE4774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Отправь фотографию рисунка на электронную почту: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belavskay@rambler.ru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16A28A8-A19D-47DC-8FE1-5F2202B5AD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516" y="2646940"/>
            <a:ext cx="4573553" cy="322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8B62C9B9-F921-4902-8784-098988174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7337" y="2646940"/>
            <a:ext cx="5701147" cy="320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4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BBD1D-E456-47C7-94B9-D57E6B540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7" cy="1303867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Вуща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Паще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олэн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Здравствуйте, ребята! 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F2AEEE-AAA5-4276-B740-C0A0B7049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Сегодня вы узнаете о коренных жителях Югры.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 промыслах, которыми владеют эти народы.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Задание для Вас: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Посмотрите презентацию, видеофильмы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Нарисуйте картину «Коренные жители Югры»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2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25ED9-0BB3-4083-9B72-14D405988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 ПИСЬМЕННОСТИ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ADACA0-A854-4776-B78E-B4DF5C868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674" y="2771192"/>
            <a:ext cx="6186196" cy="3104676"/>
          </a:xfrm>
        </p:spPr>
        <p:txBody>
          <a:bodyPr>
            <a:normAutofit fontScale="92500"/>
          </a:bodyPr>
          <a:lstStyle/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У обско-угорских </a:t>
            </a:r>
            <a:r>
              <a:rPr lang="ru-RU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народов 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письменности не было до 30-х годов ХХ столетия. Но это не значит, что у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ханты и 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манси не было поэзии и устного народного творчества. Они были </a:t>
            </a:r>
            <a:r>
              <a:rPr lang="ru-RU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 и передавались из поколения в поколение. </a:t>
            </a:r>
          </a:p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Главные хранители народной мудрости - певцы и сказители.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797547F-B701-4750-AEF5-2C68A3750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5317" y="2488062"/>
            <a:ext cx="3393425" cy="338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8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D170B-5AB7-4560-A94D-B019404D2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Ханты-Мансийский автономный округ (историческое название края – Югра) образован 10 декабря 1930 года постановлением ВЦИК как Остяко-Вогульский национальный округ с центром в селе </a:t>
            </a:r>
            <a:r>
              <a:rPr lang="ru-RU" sz="24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Самарово</a:t>
            </a:r>
            <a:r>
              <a:rPr lang="ru-RU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(ныне это город Ханты-Мансийск).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334088-4602-482B-9EC4-21863B6C9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Коренные малочисленные народы Ханты-Мансийского автономного округа ханты и манси, два близкородственных по языку и культуре финноугорских народа. </a:t>
            </a:r>
          </a:p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Обские </a:t>
            </a:r>
            <a:r>
              <a:rPr lang="ru-RU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угры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с помощью легенд, мифов, сказок сохранили свои обычаи и традиции.</a:t>
            </a:r>
          </a:p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Фольклор обских </a:t>
            </a:r>
            <a:r>
              <a:rPr lang="ru-RU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угров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прививает понятия о нравственных ценностях и этике, воссоздает картину исторического прошлого. </a:t>
            </a:r>
          </a:p>
          <a:p>
            <a:endParaRPr lang="ru-RU" b="0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6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E1AC9-C563-4CF1-8CBA-D8DE5B54D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Кто такие манси, ханты? </a:t>
            </a:r>
            <a:r>
              <a:rPr lang="ru-RU" sz="3200" b="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(коренное население Югры)</a:t>
            </a:r>
            <a:r>
              <a:rPr lang="ru-RU" sz="32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Как манси и ханты относятся к природе?</a:t>
            </a:r>
            <a:br>
              <a:rPr lang="ru-RU" sz="32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C61D13-CFFE-4A91-BF07-C63680D02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люди хлебопашцы-мастера. А мы, манси, мастера ловить осетра, муксуна… Мы таежные люди, умелые ловцы зверя и рыбы. Мы - охотники. Мы – рыбаки. Мы – мастера ловцы, мы – следопыты. Мы –мастера пасти оленей». 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пишет о своем народе писатель </a:t>
            </a:r>
            <a:r>
              <a:rPr lang="ru-RU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Юван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Шесталов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Народы манси и ханты имеют древнюю культуру и очень близки к родной природе. Для мансийских, хантыйских поэтов лес – «брат родной», «родимый дом». В лесу, в тайге ханты и манси строят свои жилища, охотятся, добывают пищу и стараются беречь лесные богатства.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07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1FFF2-BB6F-46E2-BD5A-7B14BA514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961" y="1380328"/>
            <a:ext cx="5178863" cy="31239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ПРОМЫСЛЫ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EF5C3-3671-4F3F-B8ED-092867D8F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Ханты и манси занимаются </a:t>
            </a:r>
            <a:r>
              <a:rPr lang="ru-RU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охотой и рыболовством, </a:t>
            </a:r>
            <a:r>
              <a:rPr lang="ru-RU" sz="240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часть населения </a:t>
            </a:r>
            <a:r>
              <a:rPr lang="ru-RU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— оленеводством.</a:t>
            </a:r>
          </a:p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занятия ханты (остяки) — промысловая охота, рыбная ловля и разведение оленей. Изначально остяки занимали восточные склоны Урала, речные долины Иртыша, Васюгана, Оби, </a:t>
            </a:r>
            <a:r>
              <a:rPr lang="ru-RU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Конды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кочевья они также проживали в чумах, а в местах частых стойбищ ставили избы из дерева или рыли землянки.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Источник: Яндекс картинки">
            <a:extLst>
              <a:ext uri="{FF2B5EF4-FFF2-40B4-BE49-F238E27FC236}">
                <a16:creationId xmlns:a16="http://schemas.microsoft.com/office/drawing/2014/main" id="{B3D6178A-4EDF-452E-972B-DA8EFC4FB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085" y="696771"/>
            <a:ext cx="2519265" cy="167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49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1B771-2675-4B24-9B2F-67CBC0BD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ПРОМЫСЛЫ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90FFF4-BFAD-4433-ADE1-D27E67E95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Испокон веков манси (вогулы) были 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охотниками-собирателями и скотоводами. </a:t>
            </a:r>
          </a:p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Жили они в чумах </a:t>
            </a:r>
            <a:r>
              <a:rPr lang="ru-RU" b="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жилищах конической формы, остов которых накрывался берестой или шкурами. Нередко на зимовье манси перебирались в дома-срубы с насыпной крышей, которые отапливались чувалом </a:t>
            </a:r>
            <a:r>
              <a:rPr lang="ru-RU" b="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пристенным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очагом, сооруженным из жердей и глины.</a:t>
            </a:r>
            <a:endParaRPr lang="ru-RU" sz="2400" b="0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C8C1A-07E8-4153-9DC8-9015B5E6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ПРОМЫСЛЫ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7023A1-9E78-4774-992E-F6D79E258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489579" cy="3318936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Рыбный промысел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Рыба – самая процветающая группа позвоночных животных на нашей планете, появившаяся на Земле 200 млн. лет назад. Рыбы – основа жизнеобеспечения народов Югры, важный источник пищи, «живое серебро» нашего края.</a:t>
            </a:r>
          </a:p>
          <a:p>
            <a:endParaRPr lang="ru-RU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F5DDE2D-39B8-469B-9F93-A8F254C3B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7022" y="2556930"/>
            <a:ext cx="4425246" cy="331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59726-C80E-4A01-8946-A5BE66564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Род деятельности женщины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872A14-B355-4DE6-A4F9-941BC570F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416" y="2603241"/>
            <a:ext cx="4889241" cy="348031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Женщины занимались хозяйством и рукоделием. Необходимые в быту вещи и одежду они изготавливали из подручных материалов: бересты, дерева, травы, шкур животных, рыбьей кожи. </a:t>
            </a:r>
          </a:p>
          <a:p>
            <a:pPr algn="just"/>
            <a:r>
              <a:rPr lang="ru-RU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Из бересты делали </a:t>
            </a:r>
            <a:r>
              <a:rPr lang="ru-RU" sz="2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набирки</a:t>
            </a:r>
            <a:r>
              <a:rPr lang="ru-RU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для ягод, миски – </a:t>
            </a:r>
            <a:r>
              <a:rPr lang="ru-RU" sz="2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чуманы</a:t>
            </a:r>
            <a:r>
              <a:rPr lang="ru-RU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, заплечные короба, детские колыбели, делали обереги, которые защищали их в дальнейшем от злых духов.</a:t>
            </a:r>
            <a:r>
              <a:rPr lang="ru-RU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alibri, sans-serif"/>
              </a:rPr>
              <a:t> 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D42DAEBD-DD1B-4919-82E1-BC977AEC6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628814"/>
            <a:ext cx="5093784" cy="327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1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140</TotalTime>
  <Words>473</Words>
  <Application>Microsoft Office PowerPoint</Application>
  <PresentationFormat>Широкоэкранный</PresentationFormat>
  <Paragraphs>48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Calibri, sans-serif</vt:lpstr>
      <vt:lpstr>Garamond</vt:lpstr>
      <vt:lpstr>Times New Roman</vt:lpstr>
      <vt:lpstr>Times New Roman, serif</vt:lpstr>
      <vt:lpstr>Натуральные материалы</vt:lpstr>
      <vt:lpstr> Муниципальное бюджетное учреждение дополнительного образования «Детский этнокультурно-образовательный центр»   Коренные народы Югры.  Промыслы народов ханты и манси</vt:lpstr>
      <vt:lpstr>Вуща! Паще олэн! Здравствуйте, ребята! </vt:lpstr>
      <vt:lpstr>О ПИСЬМЕННОСТИ</vt:lpstr>
      <vt:lpstr>Ханты-Мансийский автономный округ (историческое название края – Югра) образован 10 декабря 1930 года постановлением ВЦИК как Остяко-Вогульский национальный округ с центром в селе Самарово (ныне это город Ханты-Мансийск).</vt:lpstr>
      <vt:lpstr>- Кто такие манси, ханты? (коренное население Югры) - Как манси и ханты относятся к природе? </vt:lpstr>
      <vt:lpstr>ПРОМЫСЛЫ</vt:lpstr>
      <vt:lpstr>ПРОМЫСЛЫ</vt:lpstr>
      <vt:lpstr>ПРОМЫСЛЫ</vt:lpstr>
      <vt:lpstr>Род деятельности женщины</vt:lpstr>
      <vt:lpstr>Питание коренных народов</vt:lpstr>
      <vt:lpstr>Видео энциклопедия о народах  ханты и манси</vt:lpstr>
      <vt:lpstr>Задание</vt:lpstr>
      <vt:lpstr>Образцы рисунков</vt:lpstr>
      <vt:lpstr>Образцы рисунков</vt:lpstr>
      <vt:lpstr>Образцы рисунков</vt:lpstr>
      <vt:lpstr>Образцы рисунков</vt:lpstr>
      <vt:lpstr>Отправь фотографию рисунка на электронную почту: belavskay@rambler.ru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Коренные народы Югры.  Промыслы народов ханты и манси</dc:title>
  <dc:creator>мария</dc:creator>
  <cp:lastModifiedBy>бб</cp:lastModifiedBy>
  <cp:revision>21</cp:revision>
  <dcterms:created xsi:type="dcterms:W3CDTF">2021-10-24T03:24:58Z</dcterms:created>
  <dcterms:modified xsi:type="dcterms:W3CDTF">2024-10-17T04:39:35Z</dcterms:modified>
</cp:coreProperties>
</file>