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9" d="100"/>
          <a:sy n="109" d="100"/>
        </p:scale>
        <p:origin x="1674" y="108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 bwMode="auto">
          <a:xfrm>
            <a:off x="228600" y="228600"/>
            <a:ext cx="8695944" cy="6035039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 fill="norm" stroke="1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 fill="norm" stroke="1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 fill="norm" stroke="1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 fill="norm" stroke="1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 fill="norm" stroke="1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 fill="norm" stroke="1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 fill="norm" stroke="1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 fill="norm" stroke="1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 fill="norm" stroke="1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 fill="norm" stroke="1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 bwMode="auto"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 fill="norm" stroke="1" extrusionOk="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 fill="norm" stroke="1" extrusionOk="0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 fill="norm" stroke="1" extrusionOk="0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 fill="norm" stroke="1" extrusionOk="0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 fill="norm" stroke="1" extrusionOk="0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 bwMode="auto">
          <a:xfrm>
            <a:off x="676655" y="2679192"/>
            <a:ext cx="3822192" cy="34472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 bwMode="auto">
          <a:xfrm>
            <a:off x="4645152" y="2679192"/>
            <a:ext cx="3822192" cy="34472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 bwMode="auto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 fill="norm" stroke="1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 fill="norm" stroke="1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 fill="norm" stroke="1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 fill="norm" stroke="1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 fill="norm" stroke="1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 bwMode="auto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 fill="norm" stroke="1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 fill="norm" stroke="1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 fill="norm" stroke="1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 fill="norm" stroke="1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 fill="norm" stroke="1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 bwMode="auto"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 bwMode="auto">
          <a:xfrm>
            <a:off x="228600" y="228600"/>
            <a:ext cx="8695944" cy="6035039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 fill="norm" stroke="1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 fill="norm" stroke="1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 fill="norm" stroke="1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 fill="norm" stroke="1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 fill="norm" stroke="1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868332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 bwMode="auto"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 fill="norm" stroke="1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 fill="norm" stroke="1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 fill="norm" stroke="1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 fill="norm" stroke="1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 fill="norm" stroke="1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3991088" y="6250163"/>
            <a:ext cx="1161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274320" indent="-274320" algn="l" defTabSz="914400">
        <a:spcBef>
          <a:spcPts val="0"/>
        </a:spcBef>
        <a:buClr>
          <a:schemeClr val="accent1"/>
        </a:buClr>
        <a:buSzPct val="100000"/>
        <a:buFont typeface="Symbol"/>
        <a:buChar char="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>
        <a:spcBef>
          <a:spcPts val="0"/>
        </a:spcBef>
        <a:buClr>
          <a:schemeClr val="accent1"/>
        </a:buClr>
        <a:buSzPct val="100000"/>
        <a:buFont typeface="Symbol"/>
        <a:buChar char=""/>
        <a:defRPr sz="2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>
        <a:spcBef>
          <a:spcPts val="0"/>
        </a:spcBef>
        <a:buClr>
          <a:schemeClr val="accent1"/>
        </a:buClr>
        <a:buSzPct val="100000"/>
        <a:buFont typeface="Symbol"/>
        <a:buChar char=""/>
        <a:defRPr sz="20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>
        <a:spcBef>
          <a:spcPts val="0"/>
        </a:spcBef>
        <a:buClr>
          <a:schemeClr val="accent1"/>
        </a:buClr>
        <a:buSzPct val="100000"/>
        <a:buFont typeface="Symbol"/>
        <a:buChar char=""/>
        <a:defRPr sz="18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>
        <a:spcBef>
          <a:spcPts val="0"/>
        </a:spcBef>
        <a:buClr>
          <a:schemeClr val="accent1"/>
        </a:buClr>
        <a:buSzPct val="100000"/>
        <a:buFont typeface="Symbol"/>
        <a:buChar char=""/>
        <a:defRPr sz="16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>
        <a:spcBef>
          <a:spcPts val="384"/>
        </a:spcBef>
        <a:buClr>
          <a:schemeClr val="accent1"/>
        </a:buClr>
        <a:buFont typeface="Symbol"/>
        <a:buChar char="*"/>
        <a:defRPr sz="14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>
        <a:spcBef>
          <a:spcPts val="384"/>
        </a:spcBef>
        <a:buClr>
          <a:schemeClr val="accent1"/>
        </a:buClr>
        <a:buFont typeface="Symbol"/>
        <a:buChar char="*"/>
        <a:defRPr sz="14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>
        <a:spcBef>
          <a:spcPts val="384"/>
        </a:spcBef>
        <a:buClr>
          <a:schemeClr val="accent1"/>
        </a:buClr>
        <a:buFont typeface="Symbol"/>
        <a:buChar char="*"/>
        <a:defRPr sz="14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>
        <a:spcBef>
          <a:spcPts val="384"/>
        </a:spcBef>
        <a:buClr>
          <a:schemeClr val="accent1"/>
        </a:buClr>
        <a:buFont typeface="Symbol"/>
        <a:buChar char="*"/>
        <a:defRPr sz="14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259632" y="692696"/>
            <a:ext cx="6766520" cy="2952328"/>
          </a:xfrm>
        </p:spPr>
        <p:txBody>
          <a:bodyPr>
            <a:normAutofit/>
          </a:bodyPr>
          <a:lstStyle/>
          <a:p>
            <a:pPr marL="182880">
              <a:defRPr/>
            </a:pPr>
            <a:r>
              <a:rPr lang="ru-RU" sz="3600">
                <a:latin typeface="Times New Roman"/>
                <a:cs typeface="Times New Roman"/>
              </a:rPr>
              <a:t>Песня «</a:t>
            </a:r>
            <a:r>
              <a:rPr lang="ru-RU" sz="3600">
                <a:latin typeface="Times New Roman"/>
                <a:cs typeface="Times New Roman"/>
              </a:rPr>
              <a:t>Куренька</a:t>
            </a:r>
            <a:r>
              <a:rPr lang="ru-RU" sz="3600">
                <a:latin typeface="Times New Roman"/>
                <a:cs typeface="Times New Roman"/>
              </a:rPr>
              <a:t>» муз. В.И. Юдина,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3563888" y="4365104"/>
            <a:ext cx="5112568" cy="1656184"/>
          </a:xfrm>
        </p:spPr>
        <p:txBody>
          <a:bodyPr/>
          <a:lstStyle/>
          <a:p>
            <a:pPr algn="r">
              <a:defRPr/>
            </a:pPr>
            <a:r>
              <a:rPr lang="ru-RU">
                <a:latin typeface="Times New Roman"/>
                <a:cs typeface="Times New Roman"/>
              </a:rPr>
              <a:t>Педагог дополнительного образования </a:t>
            </a:r>
            <a:r>
              <a:rPr lang="ru-RU">
                <a:latin typeface="Times New Roman"/>
                <a:cs typeface="Times New Roman"/>
              </a:rPr>
              <a:t>Сиренко Игорь Иванович</a:t>
            </a: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403648" y="260648"/>
            <a:ext cx="6512511" cy="114300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2400">
                <a:latin typeface="Times New Roman"/>
                <a:cs typeface="Times New Roman"/>
              </a:rPr>
              <a:t>Разминка, упражнения:</a:t>
            </a:r>
            <a:endParaRPr lang="ru-RU" sz="2400" b="0"/>
          </a:p>
        </p:txBody>
      </p:sp>
      <p:pic>
        <p:nvPicPr>
          <p:cNvPr id="5" name="Picture 2" descr="https://i0.wp.com/guitarline.ru/images/2010_09/warmup01.png?resize=383%2C281"/>
          <p:cNvPicPr>
            <a:picLocks noChangeAspect="1" noChangeArrowheads="1" noGrp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2751931" y="3062288"/>
            <a:ext cx="3648074" cy="267652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 bwMode="auto">
          <a:xfrm>
            <a:off x="971599" y="1403648"/>
            <a:ext cx="707437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b="1"/>
              <a:t>Упражнение №1</a:t>
            </a:r>
            <a:endParaRPr lang="ru-RU"/>
          </a:p>
          <a:p>
            <a:pPr>
              <a:defRPr/>
            </a:pPr>
            <a:r>
              <a:rPr lang="ru-RU"/>
              <a:t>Включите метроном в темпе 88, если такой темп будет сложным, </a:t>
            </a:r>
            <a:endParaRPr lang="ru-RU"/>
          </a:p>
          <a:p>
            <a:pPr>
              <a:defRPr/>
            </a:pPr>
            <a:r>
              <a:rPr lang="ru-RU"/>
              <a:t>можно </a:t>
            </a:r>
            <a:r>
              <a:rPr lang="ru-RU"/>
              <a:t>начать и с 50. </a:t>
            </a:r>
            <a:endParaRPr lang="ru-RU"/>
          </a:p>
          <a:p>
            <a:pPr>
              <a:defRPr/>
            </a:pPr>
            <a:r>
              <a:rPr lang="ru-RU"/>
              <a:t>Играть </a:t>
            </a:r>
            <a:r>
              <a:rPr lang="ru-RU"/>
              <a:t>следует от первого лада до последнего доступного, </a:t>
            </a:r>
            <a:endParaRPr lang="ru-RU"/>
          </a:p>
          <a:p>
            <a:pPr>
              <a:defRPr/>
            </a:pPr>
            <a:r>
              <a:rPr lang="ru-RU"/>
              <a:t>у </a:t>
            </a:r>
            <a:r>
              <a:rPr lang="ru-RU"/>
              <a:t>меня на гитаре 24 лада, значит последним у меня окажется 20 лад.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403648" y="260648"/>
            <a:ext cx="6512511" cy="114300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2400">
                <a:latin typeface="Times New Roman"/>
                <a:cs typeface="Times New Roman"/>
              </a:rPr>
              <a:t>Разминка, упражнения:</a:t>
            </a:r>
            <a:endParaRPr lang="ru-RU" sz="2400" b="0"/>
          </a:p>
        </p:txBody>
      </p:sp>
      <p:sp>
        <p:nvSpPr>
          <p:cNvPr id="6" name="TextBox 5"/>
          <p:cNvSpPr txBox="1"/>
          <p:nvPr/>
        </p:nvSpPr>
        <p:spPr bwMode="auto">
          <a:xfrm>
            <a:off x="827584" y="1012845"/>
            <a:ext cx="77768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b="1"/>
              <a:t>Упражнение №2</a:t>
            </a:r>
            <a:endParaRPr lang="ru-RU"/>
          </a:p>
          <a:p>
            <a:pPr>
              <a:defRPr/>
            </a:pPr>
            <a:r>
              <a:rPr lang="ru-RU"/>
              <a:t>Второе упражнение так же не особо утруждает мозг, </a:t>
            </a:r>
            <a:endParaRPr lang="ru-RU"/>
          </a:p>
          <a:p>
            <a:pPr>
              <a:defRPr/>
            </a:pPr>
            <a:r>
              <a:rPr lang="ru-RU"/>
              <a:t>зато </a:t>
            </a:r>
            <a:r>
              <a:rPr lang="ru-RU"/>
              <a:t>тренирует работу с использованием различных </a:t>
            </a:r>
            <a:endParaRPr lang="ru-RU"/>
          </a:p>
          <a:p>
            <a:pPr>
              <a:defRPr/>
            </a:pPr>
            <a:r>
              <a:rPr lang="ru-RU"/>
              <a:t>комбинаций </a:t>
            </a:r>
            <a:r>
              <a:rPr lang="ru-RU"/>
              <a:t>пальцев левой руки. </a:t>
            </a:r>
            <a:endParaRPr lang="ru-RU"/>
          </a:p>
          <a:p>
            <a:pPr>
              <a:defRPr/>
            </a:pPr>
            <a:r>
              <a:rPr lang="ru-RU"/>
              <a:t>Движение </a:t>
            </a:r>
            <a:r>
              <a:rPr lang="ru-RU"/>
              <a:t>вниз от 6-ой до 1-ой струны идет с использованием </a:t>
            </a:r>
            <a:endParaRPr lang="ru-RU"/>
          </a:p>
          <a:p>
            <a:pPr>
              <a:defRPr/>
            </a:pPr>
            <a:r>
              <a:rPr lang="ru-RU"/>
              <a:t>одного </a:t>
            </a:r>
            <a:r>
              <a:rPr lang="ru-RU"/>
              <a:t>паттерна, при обратном движении от 1-ой к 6-ой струне </a:t>
            </a:r>
            <a:endParaRPr lang="ru-RU"/>
          </a:p>
          <a:p>
            <a:pPr>
              <a:defRPr/>
            </a:pPr>
            <a:r>
              <a:rPr lang="ru-RU"/>
              <a:t>используется </a:t>
            </a:r>
            <a:r>
              <a:rPr lang="ru-RU"/>
              <a:t>зеркальный паттерн. </a:t>
            </a:r>
            <a:endParaRPr lang="ru-RU"/>
          </a:p>
          <a:p>
            <a:pPr>
              <a:defRPr/>
            </a:pPr>
            <a:r>
              <a:rPr lang="ru-RU"/>
              <a:t>Здесь </a:t>
            </a:r>
            <a:r>
              <a:rPr lang="ru-RU"/>
              <a:t>мы отрабатываем связку пальцев 1,3 и  2,4. </a:t>
            </a:r>
            <a:endParaRPr lang="ru-RU"/>
          </a:p>
          <a:p>
            <a:pPr>
              <a:defRPr/>
            </a:pPr>
            <a:r>
              <a:rPr lang="ru-RU"/>
              <a:t>Подобные </a:t>
            </a:r>
            <a:r>
              <a:rPr lang="ru-RU"/>
              <a:t>«связки» пригодятся в будущем хотя бы для </a:t>
            </a:r>
            <a:endParaRPr lang="ru-RU"/>
          </a:p>
          <a:p>
            <a:pPr>
              <a:defRPr/>
            </a:pPr>
            <a:r>
              <a:rPr lang="ru-RU"/>
              <a:t>игры </a:t>
            </a:r>
            <a:r>
              <a:rPr lang="ru-RU"/>
              <a:t>квинтовых аккордов, что конечно же поддержат </a:t>
            </a:r>
            <a:endParaRPr lang="ru-RU"/>
          </a:p>
          <a:p>
            <a:pPr>
              <a:defRPr/>
            </a:pPr>
            <a:r>
              <a:rPr lang="ru-RU"/>
              <a:t>все </a:t>
            </a:r>
            <a:r>
              <a:rPr lang="ru-RU"/>
              <a:t>любители поиграть с перегрузом.</a:t>
            </a:r>
            <a:endParaRPr/>
          </a:p>
          <a:p>
            <a:pPr>
              <a:defRPr/>
            </a:pPr>
            <a:endParaRPr lang="ru-RU"/>
          </a:p>
        </p:txBody>
      </p:sp>
      <p:pic>
        <p:nvPicPr>
          <p:cNvPr id="2050" name="Picture 2" descr="https://i0.wp.com/guitarline.ru/images/2010_09/warmup02.png?resize=383%2C281"/>
          <p:cNvPicPr>
            <a:picLocks noChangeAspect="1" noChangeArrowheads="1" noGrp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2699793" y="4107350"/>
            <a:ext cx="3312368" cy="243022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403648" y="260648"/>
            <a:ext cx="6512511" cy="114300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2400">
                <a:latin typeface="Times New Roman"/>
                <a:cs typeface="Times New Roman"/>
              </a:rPr>
              <a:t>Варианты игры соло/бой/пение</a:t>
            </a:r>
            <a:br>
              <a:rPr lang="ru-RU" sz="2400" b="0"/>
            </a:br>
            <a:endParaRPr lang="ru-RU" sz="2400" b="0"/>
          </a:p>
        </p:txBody>
      </p:sp>
      <p:pic>
        <p:nvPicPr>
          <p:cNvPr id="3" name="Объект 2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1259632" y="2564904"/>
            <a:ext cx="6411511" cy="345122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 bwMode="auto">
          <a:xfrm>
            <a:off x="4256752" y="1700808"/>
            <a:ext cx="1467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соло</a:t>
            </a:r>
            <a:endParaRPr lang="ru-RU" sz="3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403648" y="260648"/>
            <a:ext cx="6512511" cy="114300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2400">
                <a:latin typeface="Times New Roman"/>
                <a:cs typeface="Times New Roman"/>
              </a:rPr>
              <a:t>Варианты игры соло/бой/пение</a:t>
            </a:r>
            <a:br>
              <a:rPr lang="ru-RU" sz="2400" b="0"/>
            </a:br>
            <a:endParaRPr lang="ru-RU" sz="2400" b="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4256752" y="1700808"/>
            <a:ext cx="1467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бой</a:t>
            </a:r>
            <a:endParaRPr lang="ru-RU" sz="3600"/>
          </a:p>
        </p:txBody>
      </p:sp>
      <p:pic>
        <p:nvPicPr>
          <p:cNvPr id="6" name="Объект 5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1370213" y="2674938"/>
            <a:ext cx="6411511" cy="34512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403648" y="260648"/>
            <a:ext cx="6512511" cy="114300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2400">
                <a:latin typeface="Times New Roman"/>
                <a:cs typeface="Times New Roman"/>
              </a:rPr>
              <a:t>Варианты игры соло/бой/пение</a:t>
            </a:r>
            <a:br>
              <a:rPr lang="ru-RU" sz="2400" b="0"/>
            </a:br>
            <a:endParaRPr lang="ru-RU" sz="2400" b="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71800" y="1196752"/>
            <a:ext cx="3843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Аккорды и текст</a:t>
            </a:r>
            <a:endParaRPr lang="ru-RU" sz="36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931597" y="1906066"/>
            <a:ext cx="10828725" cy="460851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45000" lnSpcReduction="11000"/>
          </a:bodyPr>
          <a:lstStyle/>
          <a:p>
            <a:pPr>
              <a:defRPr/>
            </a:pPr>
            <a:r>
              <a:rPr lang="ru-RU" b="1"/>
              <a:t>Куренька</a:t>
            </a:r>
            <a:endParaRPr lang="ru-RU" b="1"/>
          </a:p>
          <a:p>
            <a:pPr>
              <a:defRPr/>
            </a:pPr>
            <a:r>
              <a:rPr lang="ru-RU" b="1"/>
              <a:t>Вступление: </a:t>
            </a:r>
            <a:r>
              <a:rPr lang="en-US" b="1"/>
              <a:t>1 2 3 4 </a:t>
            </a:r>
            <a:r>
              <a:rPr lang="en-US" b="1"/>
              <a:t>Am Am G  Am </a:t>
            </a:r>
            <a:r>
              <a:rPr lang="ru-RU" b="1"/>
              <a:t>- 2 раза </a:t>
            </a:r>
            <a:endParaRPr lang="ru-RU" b="1"/>
          </a:p>
          <a:p>
            <a:pPr>
              <a:defRPr/>
            </a:pPr>
            <a:r>
              <a:rPr lang="en-US" b="1"/>
              <a:t>Am</a:t>
            </a:r>
            <a:endParaRPr lang="ru-RU" b="1"/>
          </a:p>
          <a:p>
            <a:pPr>
              <a:defRPr/>
            </a:pPr>
            <a:r>
              <a:rPr lang="ru-RU"/>
              <a:t>Ай, </a:t>
            </a:r>
            <a:r>
              <a:rPr lang="ru-RU"/>
              <a:t>куренька</a:t>
            </a:r>
            <a:r>
              <a:rPr lang="ru-RU"/>
              <a:t>, Семеновна, </a:t>
            </a:r>
            <a:endParaRPr/>
          </a:p>
          <a:p>
            <a:pPr>
              <a:defRPr/>
            </a:pPr>
            <a:r>
              <a:rPr lang="en-US" b="1"/>
              <a:t>G	         Am</a:t>
            </a:r>
            <a:endParaRPr lang="ru-RU"/>
          </a:p>
          <a:p>
            <a:pPr>
              <a:defRPr/>
            </a:pPr>
            <a:r>
              <a:rPr lang="ru-RU"/>
              <a:t>Саквынга</a:t>
            </a:r>
            <a:r>
              <a:rPr lang="ru-RU"/>
              <a:t> </a:t>
            </a:r>
            <a:r>
              <a:rPr lang="ru-RU"/>
              <a:t>нёлпа</a:t>
            </a:r>
            <a:r>
              <a:rPr lang="ru-RU"/>
              <a:t> кит </a:t>
            </a:r>
            <a:r>
              <a:rPr lang="ru-RU"/>
              <a:t>няраквел</a:t>
            </a:r>
            <a:r>
              <a:rPr lang="ru-RU"/>
              <a:t> </a:t>
            </a:r>
            <a:endParaRPr/>
          </a:p>
          <a:p>
            <a:pPr>
              <a:defRPr/>
            </a:pPr>
            <a:r>
              <a:rPr lang="en-US" b="1"/>
              <a:t>Am</a:t>
            </a:r>
            <a:endParaRPr lang="ru-RU"/>
          </a:p>
          <a:p>
            <a:pPr>
              <a:defRPr/>
            </a:pPr>
            <a:r>
              <a:rPr lang="ru-RU"/>
              <a:t>Аги-оса </a:t>
            </a:r>
            <a:r>
              <a:rPr lang="ru-RU"/>
              <a:t>йиква</a:t>
            </a:r>
            <a:r>
              <a:rPr lang="ru-RU"/>
              <a:t>н</a:t>
            </a:r>
            <a:r>
              <a:rPr lang="en-US"/>
              <a:t> </a:t>
            </a:r>
            <a:r>
              <a:rPr lang="ru-RU"/>
              <a:t>танэкема</a:t>
            </a:r>
            <a:r>
              <a:rPr lang="ru-RU"/>
              <a:t> </a:t>
            </a:r>
            <a:endParaRPr/>
          </a:p>
          <a:p>
            <a:pPr>
              <a:defRPr/>
            </a:pPr>
            <a:r>
              <a:rPr lang="en-US" b="1"/>
              <a:t>G</a:t>
            </a:r>
            <a:endParaRPr lang="ru-RU"/>
          </a:p>
          <a:p>
            <a:pPr>
              <a:defRPr/>
            </a:pPr>
            <a:r>
              <a:rPr lang="ru-RU"/>
              <a:t>Аги-оса </a:t>
            </a:r>
            <a:r>
              <a:rPr lang="ru-RU"/>
              <a:t>порган</a:t>
            </a:r>
            <a:r>
              <a:rPr lang="en-US"/>
              <a:t> </a:t>
            </a:r>
            <a:r>
              <a:rPr lang="ru-RU"/>
              <a:t>танэкема</a:t>
            </a:r>
            <a:r>
              <a:rPr lang="ru-RU"/>
              <a:t>.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lang="ru-RU"/>
              <a:t>Припев:</a:t>
            </a:r>
            <a:endParaRPr lang="ru-RU"/>
          </a:p>
          <a:p>
            <a:pPr>
              <a:defRPr/>
            </a:pPr>
            <a:r>
              <a:rPr lang="en-US" b="1"/>
              <a:t>Am</a:t>
            </a:r>
            <a:endParaRPr lang="ru-RU"/>
          </a:p>
          <a:p>
            <a:pPr>
              <a:defRPr/>
            </a:pPr>
            <a:r>
              <a:rPr lang="ru-RU"/>
              <a:t>Кай-я-</a:t>
            </a:r>
            <a:r>
              <a:rPr lang="ru-RU"/>
              <a:t>го</a:t>
            </a:r>
            <a:r>
              <a:rPr lang="ru-RU"/>
              <a:t>, </a:t>
            </a:r>
            <a:r>
              <a:rPr lang="ru-RU"/>
              <a:t>кай</a:t>
            </a:r>
            <a:r>
              <a:rPr lang="ru-RU"/>
              <a:t>-я-</a:t>
            </a:r>
            <a:r>
              <a:rPr lang="ru-RU"/>
              <a:t>го</a:t>
            </a:r>
            <a:r>
              <a:rPr lang="ru-RU"/>
              <a:t>, </a:t>
            </a:r>
            <a:r>
              <a:rPr lang="ru-RU"/>
              <a:t>кай</a:t>
            </a:r>
            <a:r>
              <a:rPr lang="ru-RU"/>
              <a:t>-я-я </a:t>
            </a:r>
            <a:endParaRPr/>
          </a:p>
          <a:p>
            <a:pPr>
              <a:defRPr/>
            </a:pPr>
            <a:r>
              <a:rPr lang="en-US" b="1"/>
              <a:t>G	            Am</a:t>
            </a:r>
            <a:endParaRPr lang="ru-RU"/>
          </a:p>
          <a:p>
            <a:pPr>
              <a:defRPr/>
            </a:pPr>
            <a:r>
              <a:rPr lang="ru-RU"/>
              <a:t>Аги-оса </a:t>
            </a:r>
            <a:r>
              <a:rPr lang="ru-RU"/>
              <a:t>йикван</a:t>
            </a:r>
            <a:r>
              <a:rPr lang="en-US"/>
              <a:t> </a:t>
            </a:r>
            <a:r>
              <a:rPr lang="ru-RU"/>
              <a:t>танэкема</a:t>
            </a:r>
            <a:endParaRPr lang="ru-RU"/>
          </a:p>
          <a:p>
            <a:pPr>
              <a:defRPr/>
            </a:pPr>
            <a:r>
              <a:rPr lang="en-US" b="1"/>
              <a:t>G 	            </a:t>
            </a:r>
            <a:r>
              <a:rPr lang="en-US" sz="2400" b="1" i="0" u="none" strike="noStrike" cap="none" spc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Am</a:t>
            </a:r>
            <a:r>
              <a:rPr lang="en-US" b="1"/>
              <a:t>	</a:t>
            </a:r>
            <a:endParaRPr lang="ru-RU"/>
          </a:p>
          <a:p>
            <a:pPr>
              <a:defRPr/>
            </a:pPr>
            <a:r>
              <a:rPr lang="ru-RU"/>
              <a:t>Аги-оса </a:t>
            </a:r>
            <a:r>
              <a:rPr lang="ru-RU"/>
              <a:t>порган</a:t>
            </a:r>
            <a:r>
              <a:rPr lang="en-US"/>
              <a:t> </a:t>
            </a:r>
            <a:r>
              <a:rPr lang="ru-RU"/>
              <a:t>танэкема</a:t>
            </a:r>
            <a:r>
              <a:rPr lang="ru-RU"/>
              <a:t>. </a:t>
            </a:r>
            <a:endParaRPr/>
          </a:p>
          <a:p>
            <a:pPr>
              <a:defRPr/>
            </a:pPr>
            <a:r>
              <a:rPr lang="ru-RU"/>
              <a:t> </a:t>
            </a:r>
            <a:endParaRPr/>
          </a:p>
          <a:p>
            <a:pPr>
              <a:defRPr/>
            </a:pPr>
            <a:r>
              <a:rPr lang="ru-RU"/>
              <a:t>Мирэ-го</a:t>
            </a:r>
            <a:r>
              <a:rPr lang="ru-RU"/>
              <a:t> </a:t>
            </a:r>
            <a:r>
              <a:rPr lang="ru-RU"/>
              <a:t>щалтум</a:t>
            </a:r>
            <a:r>
              <a:rPr lang="ru-RU"/>
              <a:t> </a:t>
            </a:r>
            <a:r>
              <a:rPr lang="ru-RU"/>
              <a:t>посынг</a:t>
            </a:r>
            <a:r>
              <a:rPr lang="ru-RU"/>
              <a:t> </a:t>
            </a:r>
            <a:r>
              <a:rPr lang="ru-RU"/>
              <a:t>колта</a:t>
            </a:r>
            <a:r>
              <a:rPr lang="ru-RU"/>
              <a:t>, </a:t>
            </a:r>
            <a:endParaRPr lang="ru-RU"/>
          </a:p>
          <a:p>
            <a:pPr>
              <a:defRPr/>
            </a:pPr>
            <a:r>
              <a:rPr lang="ru-RU"/>
              <a:t>Хумитэ-го</a:t>
            </a:r>
            <a:r>
              <a:rPr lang="ru-RU"/>
              <a:t> </a:t>
            </a:r>
            <a:r>
              <a:rPr lang="ru-RU"/>
              <a:t>щалтум</a:t>
            </a:r>
            <a:r>
              <a:rPr lang="ru-RU"/>
              <a:t> </a:t>
            </a:r>
            <a:r>
              <a:rPr lang="ru-RU"/>
              <a:t>касынг</a:t>
            </a:r>
            <a:r>
              <a:rPr lang="ru-RU"/>
              <a:t> </a:t>
            </a:r>
            <a:r>
              <a:rPr lang="ru-RU"/>
              <a:t>колта</a:t>
            </a:r>
            <a:r>
              <a:rPr lang="ru-RU"/>
              <a:t>. </a:t>
            </a:r>
            <a:endParaRPr lang="ru-RU"/>
          </a:p>
          <a:p>
            <a:pPr>
              <a:defRPr/>
            </a:pPr>
            <a:r>
              <a:rPr lang="ru-RU"/>
              <a:t>Аги-оса </a:t>
            </a:r>
            <a:r>
              <a:rPr lang="ru-RU"/>
              <a:t>йиквантанэкема</a:t>
            </a:r>
            <a:r>
              <a:rPr lang="ru-RU"/>
              <a:t> </a:t>
            </a:r>
            <a:endParaRPr/>
          </a:p>
          <a:p>
            <a:pPr>
              <a:defRPr/>
            </a:pPr>
            <a:r>
              <a:rPr lang="ru-RU"/>
              <a:t>Аги-оса </a:t>
            </a:r>
            <a:r>
              <a:rPr lang="ru-RU"/>
              <a:t>поргантанэкема</a:t>
            </a:r>
            <a:r>
              <a:rPr lang="ru-RU"/>
              <a:t>. </a:t>
            </a:r>
            <a:endParaRPr/>
          </a:p>
          <a:p>
            <a:pPr>
              <a:defRPr/>
            </a:pPr>
            <a:r>
              <a:rPr lang="ru-RU"/>
              <a:t>Припев</a:t>
            </a:r>
            <a:endParaRPr/>
          </a:p>
          <a:p>
            <a:pPr>
              <a:defRPr/>
            </a:pPr>
            <a:r>
              <a:rPr lang="ru-RU"/>
              <a:t>Кай-я-</a:t>
            </a:r>
            <a:r>
              <a:rPr lang="ru-RU"/>
              <a:t>го</a:t>
            </a:r>
            <a:r>
              <a:rPr lang="ru-RU"/>
              <a:t>, </a:t>
            </a:r>
            <a:r>
              <a:rPr lang="ru-RU"/>
              <a:t>кай</a:t>
            </a:r>
            <a:r>
              <a:rPr lang="ru-RU"/>
              <a:t>-я-</a:t>
            </a:r>
            <a:r>
              <a:rPr lang="ru-RU"/>
              <a:t>го</a:t>
            </a:r>
            <a:r>
              <a:rPr lang="ru-RU"/>
              <a:t>, </a:t>
            </a:r>
            <a:r>
              <a:rPr lang="ru-RU"/>
              <a:t>кай</a:t>
            </a:r>
            <a:r>
              <a:rPr lang="ru-RU"/>
              <a:t>-я-я </a:t>
            </a:r>
            <a:endParaRPr/>
          </a:p>
          <a:p>
            <a:pPr>
              <a:defRPr/>
            </a:pPr>
            <a:r>
              <a:rPr lang="ru-RU"/>
              <a:t>Аги-оса </a:t>
            </a:r>
            <a:r>
              <a:rPr lang="ru-RU"/>
              <a:t>йиквантанэкема</a:t>
            </a:r>
            <a:r>
              <a:rPr lang="ru-RU"/>
              <a:t> </a:t>
            </a:r>
            <a:endParaRPr/>
          </a:p>
          <a:p>
            <a:pPr>
              <a:defRPr/>
            </a:pPr>
            <a:r>
              <a:rPr lang="ru-RU"/>
              <a:t>Аги-оса </a:t>
            </a:r>
            <a:r>
              <a:rPr lang="ru-RU"/>
              <a:t>поргантанэкема</a:t>
            </a:r>
            <a:r>
              <a:rPr lang="ru-RU"/>
              <a:t>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3200" b="1">
                <a:latin typeface="Times New Roman"/>
                <a:cs typeface="Times New Roman"/>
              </a:rPr>
              <a:t>ПУМАЩИПА!</a:t>
            </a:r>
            <a:endParaRPr/>
          </a:p>
          <a:p>
            <a:pPr marL="0" indent="0" algn="ctr">
              <a:buNone/>
              <a:defRPr/>
            </a:pPr>
            <a:r>
              <a:rPr lang="ru-RU" sz="3200" b="1">
                <a:latin typeface="Times New Roman"/>
                <a:cs typeface="Times New Roman"/>
              </a:rPr>
              <a:t>СПАСИО!</a:t>
            </a:r>
            <a:endParaRPr lang="ru-RU" sz="3200" b="1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Волн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олна">
      <a:majorFont>
        <a:latin typeface="Candara"/>
        <a:ea typeface="Arial"/>
        <a:cs typeface="Arial"/>
      </a:majorFont>
      <a:minorFont>
        <a:latin typeface="Candara"/>
        <a:ea typeface="Arial"/>
        <a:cs typeface="Arial"/>
      </a:minorFont>
    </a:fontScheme>
    <a:fmtScheme name="Волна">
      <a:fillStyleLst>
        <a:solidFill>
          <a:schemeClr val="phClr"/>
        </a:solidFill>
        <a:gradFill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/>
        </a:gradFill>
        <a:blipFill>
          <a:blip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0</Words>
  <Application>Р7-Офис/2024.3.2.551</Application>
  <DocSecurity>0</DocSecurity>
  <PresentationFormat>Экран (4:3)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Музыкальный инструмент Журавль мелодия «Совыр сом» (заячий ручей)</dc:title>
  <dc:subject/>
  <dc:creator>LylyngSoyum</dc:creator>
  <cp:keywords/>
  <dc:description/>
  <dc:identifier/>
  <dc:language/>
  <cp:lastModifiedBy/>
  <cp:revision>44</cp:revision>
  <dcterms:created xsi:type="dcterms:W3CDTF">2021-10-22T07:47:43Z</dcterms:created>
  <dcterms:modified xsi:type="dcterms:W3CDTF">2024-10-16T10:18:52Z</dcterms:modified>
  <cp:category/>
  <cp:contentStatus/>
  <cp:version/>
</cp:coreProperties>
</file>