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2" r:id="rId6"/>
    <p:sldId id="266" r:id="rId7"/>
    <p:sldId id="267" r:id="rId8"/>
    <p:sldId id="268" r:id="rId9"/>
    <p:sldId id="270" r:id="rId10"/>
    <p:sldId id="269" r:id="rId11"/>
    <p:sldId id="265" r:id="rId12"/>
    <p:sldId id="264" r:id="rId13"/>
    <p:sldId id="257" r:id="rId14"/>
    <p:sldId id="26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93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4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5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02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5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6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66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A3AE140-1A3B-43A4-A308-47B71AF4667F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A36560A-BB32-4286-94A2-523B644BEF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62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mailto:belavskay@rambler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199899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о дружбе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учреждение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дополнительного образования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этнокультурно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-образовательный центр»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0A1AEF07-5FB4-4680-BECA-D8238B9449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2255" y="5764439"/>
            <a:ext cx="1124749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628011, г. Ханты-Мансийск, ул. Мира, д. 52</a:t>
            </a:r>
            <a:b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(3467) 32-93-88, </a:t>
            </a:r>
            <a:r>
              <a:rPr lang="ru-RU" sz="1800" b="0" i="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18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lylyngsoyum@yandex.ru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893A746-DDEC-455A-8DE5-BACEC3D67D25}"/>
              </a:ext>
            </a:extLst>
          </p:cNvPr>
          <p:cNvSpPr txBox="1">
            <a:spLocks/>
          </p:cNvSpPr>
          <p:nvPr/>
        </p:nvSpPr>
        <p:spPr>
          <a:xfrm>
            <a:off x="7716416" y="4226484"/>
            <a:ext cx="3918857" cy="1119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Белявская Ирина Борисовна</a:t>
            </a:r>
          </a:p>
          <a:p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56A0A2-3C29-4A0E-AC2E-97A122430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t="11260" r="16934" b="9252"/>
          <a:stretch/>
        </p:blipFill>
        <p:spPr bwMode="auto">
          <a:xfrm>
            <a:off x="386015" y="3429290"/>
            <a:ext cx="241903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92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79ABA-4B27-4C53-AF6E-4A9B7B16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сказки про дружбу своего народа, прочитай, расскажи ее своим друзьям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E6FFA4D6-E0ED-4323-98E1-69D4D2D9E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975" y="1965960"/>
            <a:ext cx="6168516" cy="44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8498E171-BD55-451D-8A34-A3C6FCFBE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45270"/>
            <a:ext cx="4254759" cy="42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20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2F23D-5D25-470A-84E7-BDBE385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426" y="631161"/>
            <a:ext cx="4847253" cy="191609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сюжетных картин</a:t>
            </a:r>
          </a:p>
        </p:txBody>
      </p:sp>
      <p:pic>
        <p:nvPicPr>
          <p:cNvPr id="12294" name="Picture 6">
            <a:extLst>
              <a:ext uri="{FF2B5EF4-FFF2-40B4-BE49-F238E27FC236}">
                <a16:creationId xmlns:a16="http://schemas.microsoft.com/office/drawing/2014/main" id="{B0043149-66E2-4CC3-B65E-3BEB2596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2" y="3179646"/>
            <a:ext cx="5891448" cy="33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>
            <a:extLst>
              <a:ext uri="{FF2B5EF4-FFF2-40B4-BE49-F238E27FC236}">
                <a16:creationId xmlns:a16="http://schemas.microsoft.com/office/drawing/2014/main" id="{7C71828A-69D4-4894-A49A-6B3CE8F31F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6" y="253155"/>
            <a:ext cx="5502672" cy="34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BE4757D6-1BD9-4F90-995A-51F06860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758" y="3675130"/>
            <a:ext cx="2763572" cy="291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FDAE5-5393-4BA8-A9A7-4030583A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тебя нет идей о сказках, то можно нарисовать такие картины, где разные народы нашей Родины дружат. Образцы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48EAC76-EBB4-48EF-88BF-404658C748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t="2889" r="2568"/>
          <a:stretch/>
        </p:blipFill>
        <p:spPr bwMode="auto">
          <a:xfrm>
            <a:off x="618931" y="2444619"/>
            <a:ext cx="5477069" cy="39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27C12E63-9956-4C8C-8787-41E38D412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21" y="2444619"/>
            <a:ext cx="5632986" cy="392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55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89E74-403E-4CC4-A9AC-230FA2056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8292" y="506963"/>
            <a:ext cx="4953000" cy="13563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0C7762A-B080-48E4-A79C-10DE0F0A34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07" y="2209800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81DBFBF-B0DF-4140-9A52-71CD0CE9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92" y="2209800"/>
            <a:ext cx="590789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399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FEA50-2F2D-4184-B007-08EFEE8BE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7827" y="702906"/>
            <a:ext cx="5384800" cy="1356360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рисунков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3DA7D28-B0D3-4D8C-98EB-420977C174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302233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456D5409-3CA6-4392-B100-488BFB0EC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54" y="2329895"/>
            <a:ext cx="5823503" cy="401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584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F3CC6-38C5-493C-958C-E1A8C996D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745824" cy="9392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рисунков отправляй на адрес электронной почты: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belavskay@rambler.ru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ЖЕЛАЕМ УСПЕХОВ!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E92E1D3E-8BAC-4F64-8DF7-713B55AE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92" y="1796227"/>
            <a:ext cx="9482332" cy="472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42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4" y="1950098"/>
            <a:ext cx="10776856" cy="4394718"/>
          </a:xfrm>
        </p:spPr>
        <p:txBody>
          <a:bodyPr>
            <a:normAutofit fontScale="25000" lnSpcReduction="20000"/>
          </a:bodyPr>
          <a:lstStyle/>
          <a:p>
            <a:r>
              <a:rPr lang="ru-RU" sz="14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ребята, мы сегодня с Вами поговорим О ДРУЖБЕ, у разных народов эта тема выражена в народном фольклоре, вспомним сказки!</a:t>
            </a:r>
          </a:p>
          <a:p>
            <a:r>
              <a:rPr lang="ru-RU" sz="1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ответим на вопросы:</a:t>
            </a:r>
          </a:p>
          <a:p>
            <a:r>
              <a:rPr lang="ru-RU" sz="1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сказки о дружбе есть у народов?</a:t>
            </a:r>
          </a:p>
          <a:p>
            <a:r>
              <a:rPr lang="ru-RU" sz="1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сказка?</a:t>
            </a:r>
          </a:p>
          <a:p>
            <a:endParaRPr lang="ru-RU" sz="14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sz="1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 заранее карандаши, краски, лист бумаги, ластик. Сегодня мы будем рисовать сюжет сказки: «Каждый другом силен»</a:t>
            </a:r>
          </a:p>
          <a:p>
            <a:endParaRPr lang="ru-RU" sz="11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A796BF5-94FD-441F-86E2-47A7FA18B63A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Вуща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Паще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олэн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Здравствуйте!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43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Из далёких времён до наших дней народы ханты и манси донесли сказания и леген...">
            <a:extLst>
              <a:ext uri="{FF2B5EF4-FFF2-40B4-BE49-F238E27FC236}">
                <a16:creationId xmlns:a16="http://schemas.microsoft.com/office/drawing/2014/main" id="{91E30484-AC7C-4BAC-9D6B-1F33673E4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56527"/>
            <a:ext cx="8193261" cy="614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00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8" y="228600"/>
            <a:ext cx="11140751" cy="62265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народов Севера манси, есть сказка Анны Митрофановны Коньковой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другом силен», прочитай эту сказку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Зайчонок с Выдрёнком друг без друга жить не могли. То Зайчонок бежит к </a:t>
            </a:r>
            <a:r>
              <a:rPr lang="ru-RU" sz="240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Выдрёнку,то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Выдрёнок — к Зайчонку.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Как-то прибежал Выдрёнок к Зайчонку и зовёт его купаться. Зайчонку стыдно признаться, что плавать не умеет, он и говорит:</a:t>
            </a:r>
            <a:b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 уже сегодня купался, три раза переплывал реку, до самого дна нырял.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тогда пойдём с песчаной горки кататься.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Туда мне мама запретила ходить. Там волки живут.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пойдём полежим, погреемся на валежине, послушаем её сказки. Там совсем безопасно. Если подкрадутся к нам Лисица или Росомаха, мы с валежины — бульк в воду, и нет нас.</a:t>
            </a:r>
            <a:endParaRPr lang="ru-RU" sz="24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Тебе хорошо, ты — бульк и ушёл под воду — а я как? Я и плавать-то не умею.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164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48667-1341-4C10-9A8F-16125184FBA1}"/>
              </a:ext>
            </a:extLst>
          </p:cNvPr>
          <p:cNvSpPr txBox="1"/>
          <p:nvPr/>
        </p:nvSpPr>
        <p:spPr>
          <a:xfrm>
            <a:off x="643812" y="364668"/>
            <a:ext cx="11066106" cy="6220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Так ты только что хвастал, что реку три раза переплывал!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Я пошутил,— сознался Зайчонок.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пойдём на валежину,— настаивает Выдрёнок. — Там что-нибудь придумаем.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Подошли они к валежине. Смотрит Зайчонок, лежит она на самой быстрине реки и покачивается. Бегут струи воды через её вершину, путаются в её старых ветвях, журчат сердито:</a:t>
            </a:r>
            <a:b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Ну, лежит колодой прямо на пути: ни проехать, ни пройти.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Зайчонок с Выдрёнком ступили на валежину, а с неё — бульк  — мелькнули искорки маленьких глазок-бусинок. Зайчонок испуганно сжался и лапки с места сдвинуть не может.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Ну,что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ты? Иди, не бойся. Это мои братья и сёстры отдыхали на валежине, грелись на солнце, на зиму в себя солнечного тепла набирали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80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90238-C6F8-4CE0-82B3-1D6552E48AE1}"/>
              </a:ext>
            </a:extLst>
          </p:cNvPr>
          <p:cNvSpPr txBox="1"/>
          <p:nvPr/>
        </p:nvSpPr>
        <p:spPr>
          <a:xfrm>
            <a:off x="396549" y="587543"/>
            <a:ext cx="11168743" cy="6020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Увидели, что мы тоже хотим погреться, и ушли в воду.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Лёг Выдрёнок на валежину, вытянулся, прижался к ней, и цвет его шубы слился с цветом старой валежины.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А ты, Зайчонок, ложись вон туда, где над валежиной свисают ветки черёмухи. Там тебя тоже не будет видно.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Только они улеглись, как из-за поворота реки показался рыбак. Плывёт он на своей долблёной лодочке и песни напевает: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 лодке своей по реке родной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захочу,туда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поплыву.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Рыбы наловлю, мяса добуду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ягод нарву — детей накормлю.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Выдрёнок:</a:t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Не бойся. Все выдры здесь отдыхают, и никогда их ни рыбаки, ни охотники не видят, проплывают мимо.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А я не боюсь, — храбрится Зайчонок.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6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A7EC43C-642F-497D-92E1-82AFFAD71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7" y="2345416"/>
            <a:ext cx="3220643" cy="41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20EAB-BF32-4240-9E60-5173A46276E8}"/>
              </a:ext>
            </a:extLst>
          </p:cNvPr>
          <p:cNvSpPr txBox="1"/>
          <p:nvPr/>
        </p:nvSpPr>
        <p:spPr>
          <a:xfrm>
            <a:off x="709126" y="772209"/>
            <a:ext cx="105342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Чему учит сказка?</a:t>
            </a:r>
          </a:p>
          <a:p>
            <a:pPr algn="ctr"/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казка «Каждый другом силён» учит 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доброму отношению к друзьям. Сказка вводит в чистый мир добра и справедливости.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4FE9B-ED58-4A8B-A3AE-7EC5876A1CB3}"/>
              </a:ext>
            </a:extLst>
          </p:cNvPr>
          <p:cNvSpPr txBox="1"/>
          <p:nvPr/>
        </p:nvSpPr>
        <p:spPr>
          <a:xfrm>
            <a:off x="4330623" y="2345416"/>
            <a:ext cx="72859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0" i="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о дружбе:</a:t>
            </a:r>
          </a:p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за мир стоять – войне не бывать. </a:t>
            </a:r>
          </a:p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кем поведешься, от того и наберешься.</a:t>
            </a:r>
          </a:p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милого дружка и сережку из ушка. </a:t>
            </a:r>
          </a:p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той любви не бывает, кто друг за друга умирает. </a:t>
            </a:r>
          </a:p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Надо пуд соли вместе съесть, чтобы друга узнать. </a:t>
            </a:r>
          </a:p>
          <a:p>
            <a:pPr algn="l"/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за одного, один за всех.</a:t>
            </a:r>
          </a:p>
        </p:txBody>
      </p:sp>
    </p:spTree>
    <p:extLst>
      <p:ext uri="{BB962C8B-B14F-4D97-AF65-F5344CB8AC3E}">
        <p14:creationId xmlns:p14="http://schemas.microsoft.com/office/powerpoint/2010/main" val="3934652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748" y="417302"/>
            <a:ext cx="7119620" cy="4651309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 сказки о дружбе: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Татарская сказка  «Четыре друга»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Таджикская сказка  «Охотник и его друзья»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 сказка  «Волк, кот и собака»</a:t>
            </a:r>
          </a:p>
          <a:p>
            <a:pPr algn="l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Киргизскии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 «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(Дружба), «Дружба великое счастье»</a:t>
            </a:r>
          </a:p>
          <a:p>
            <a:pPr algn="l"/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Чеченская сказка «Верные друзья </a:t>
            </a:r>
            <a:r>
              <a:rPr lang="ru-RU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Мовсур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Магомед»</a:t>
            </a:r>
          </a:p>
          <a:p>
            <a:pPr algn="l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Русские сказки «Лиса и журавль», «Кот, петух и лиса»</a:t>
            </a:r>
          </a:p>
          <a:p>
            <a:endParaRPr lang="ru-RU" b="1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3C1CD00-6E61-4723-AFE8-A42C1E10E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53" y="4502042"/>
            <a:ext cx="4043933" cy="192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D6748D03-B993-4D9B-9CA5-ECA0F2323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71562"/>
            <a:ext cx="357187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6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EE221-8715-46BF-91E6-A6B6B5724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853" y="882376"/>
            <a:ext cx="11029925" cy="24766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C6B058-19DF-494D-8B5C-245B5D47395F}"/>
              </a:ext>
            </a:extLst>
          </p:cNvPr>
          <p:cNvSpPr txBox="1"/>
          <p:nvPr/>
        </p:nvSpPr>
        <p:spPr>
          <a:xfrm>
            <a:off x="1903444" y="402877"/>
            <a:ext cx="81549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1E6CD133-CF90-46E6-A0E6-32E88A62B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142" y="485192"/>
            <a:ext cx="11029925" cy="2769531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Настало время рисовать сюжет понравившейся сказки о дружбе!</a:t>
            </a:r>
          </a:p>
          <a:p>
            <a:pPr algn="l"/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Сюжетной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называют </a:t>
            </a:r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отображает определенный </a:t>
            </a:r>
            <a:r>
              <a:rPr lang="ru-RU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сюжет</a:t>
            </a:r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событие, в котором задействовано несколько или большое количество участников. </a:t>
            </a:r>
          </a:p>
          <a:p>
            <a:pPr algn="l"/>
            <a:r>
              <a:rPr lang="ru-RU" sz="3200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сюжет сказки, продумайте образ героев сказки и на весь лист бумаги распределите простым карандашом.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16F3CB-3C5C-4148-984E-9874C223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" y="3808454"/>
            <a:ext cx="5023618" cy="27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4F43B5FC-9EF6-43A2-944F-59BF9E44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54" y="3808454"/>
            <a:ext cx="5659924" cy="276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7973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108</TotalTime>
  <Words>851</Words>
  <Application>Microsoft Office PowerPoint</Application>
  <PresentationFormat>Широкоэкранный</PresentationFormat>
  <Paragraphs>77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Times New Roman</vt:lpstr>
      <vt:lpstr>Базис</vt:lpstr>
      <vt:lpstr>Сказки о дружбе</vt:lpstr>
      <vt:lpstr> </vt:lpstr>
      <vt:lpstr> </vt:lpstr>
      <vt:lpstr> </vt:lpstr>
      <vt:lpstr> </vt:lpstr>
      <vt:lpstr> </vt:lpstr>
      <vt:lpstr> </vt:lpstr>
      <vt:lpstr> </vt:lpstr>
      <vt:lpstr> </vt:lpstr>
      <vt:lpstr>Найди сказки про дружбу своего народа, прочитай, расскажи ее своим друзьям</vt:lpstr>
      <vt:lpstr>Образцы сюжетных картин</vt:lpstr>
      <vt:lpstr>Если у тебя нет идей о сказках, то можно нарисовать такие картины, где разные народы нашей Родины дружат. Образцы</vt:lpstr>
      <vt:lpstr>Образцы рисунков</vt:lpstr>
      <vt:lpstr>Образцы рисунков</vt:lpstr>
      <vt:lpstr>Фотографии рисунков отправляй на адрес электронной почты: belavskay@rambler.ru                ЖЕЛАЕМ УСПЕХОВ!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о дружбе</dc:title>
  <dc:creator>мария</dc:creator>
  <cp:lastModifiedBy>мария</cp:lastModifiedBy>
  <cp:revision>16</cp:revision>
  <dcterms:created xsi:type="dcterms:W3CDTF">2021-10-26T23:37:37Z</dcterms:created>
  <dcterms:modified xsi:type="dcterms:W3CDTF">2021-10-27T01:26:14Z</dcterms:modified>
</cp:coreProperties>
</file>