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7885F2-8FE3-47C2-919E-D93AB5A87C52}" type="datetimeFigureOut">
              <a:rPr lang="ru-RU" smtClean="0"/>
              <a:t>18.12.2022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34E51C-7342-4D59-961F-508736FCBD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0201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34E51C-7342-4D59-961F-508736FCBD0B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2879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8DB0B2-65D2-F206-5F38-95BB10F2E5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ABAC96B-7F16-BA52-5917-60514A16E4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19432D5-F7F5-DCA3-FA78-4B83E080B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78193-6C67-4910-9E99-5A80BDEA5A97}" type="datetimeFigureOut">
              <a:rPr lang="ru-RU" smtClean="0"/>
              <a:t>18.12.2022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95494D5-36A1-734C-C91C-82963E461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60C169D-5453-C083-5F84-C315A6E3E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8100F-90B0-4546-9639-8FAC5B7866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9483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61CF22-6AEF-055E-EBB6-EBF188AB8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EBC5A59-49D5-C7E3-3F11-CE48D23BD3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4232F25-05DF-CD82-E1B4-5D07CD9E90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78193-6C67-4910-9E99-5A80BDEA5A97}" type="datetimeFigureOut">
              <a:rPr lang="ru-RU" smtClean="0"/>
              <a:t>18.12.2022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76FDD10-2C81-5E20-0C49-9758BB478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55332AC-767E-E41F-4049-731B811D0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8100F-90B0-4546-9639-8FAC5B7866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0424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CE331A6-F6DB-DDE7-8282-45EC68BA13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0102CFE-4987-2F93-8F06-B404A824E5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1DDF4D7-86D4-0F5A-653D-9D5E3EB16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78193-6C67-4910-9E99-5A80BDEA5A97}" type="datetimeFigureOut">
              <a:rPr lang="ru-RU" smtClean="0"/>
              <a:t>18.12.2022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8C5D807-A918-9478-CE0F-DDB60087E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5812867-F30B-D514-B079-99976CD74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8100F-90B0-4546-9639-8FAC5B7866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5625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D3C70F-EF56-B96E-72F7-0F15BCDA0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CBDF380-0E5F-411E-CB6D-D9A1DD1E56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5AB2C8F-3CD9-5B0A-D442-749328848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78193-6C67-4910-9E99-5A80BDEA5A97}" type="datetimeFigureOut">
              <a:rPr lang="ru-RU" smtClean="0"/>
              <a:t>18.12.2022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04FAE3F-8CB6-6194-005A-741889176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B97FD28-EB91-DB1A-A8EF-A743052E8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8100F-90B0-4546-9639-8FAC5B7866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4821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85AB18-34F3-657E-6B4B-03BCED81E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DACF425-0690-7C28-76D5-95660D3FA0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BF84F8-8FF7-DFD9-A725-557B1266A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78193-6C67-4910-9E99-5A80BDEA5A97}" type="datetimeFigureOut">
              <a:rPr lang="ru-RU" smtClean="0"/>
              <a:t>18.12.2022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1FDD3B-311F-C79B-013E-3FD629BEE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C8D5970-A6D2-53D1-8E36-83CAF2FE5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8100F-90B0-4546-9639-8FAC5B7866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9802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24F0C4-16C0-93F8-A1DC-DE0845E22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C52E04A-2277-77B8-34D4-B96AD1E2EA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318F115-27C1-4FAD-EF37-3804967A92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8BA13A0-5116-7F4E-6460-63CF49B3A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78193-6C67-4910-9E99-5A80BDEA5A97}" type="datetimeFigureOut">
              <a:rPr lang="ru-RU" smtClean="0"/>
              <a:t>18.12.2022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46C571A-A078-AAAF-3659-4013B4581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F865A14-18A9-12C8-8872-5EBBE46BC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8100F-90B0-4546-9639-8FAC5B7866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4234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B6DDC0-142A-8DA1-D113-745DF8EF5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BA1D945-07C7-A187-3F3D-B7736083DF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CBFCE53-BE32-30C9-BBAE-5540B07E35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44115F1-7EC0-FA36-023B-E6CB1DE726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A066F3F-EF42-5188-411A-D90C5B4EA4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EFA4E3A-8F7A-6058-F999-AE19483A5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78193-6C67-4910-9E99-5A80BDEA5A97}" type="datetimeFigureOut">
              <a:rPr lang="ru-RU" smtClean="0"/>
              <a:t>18.12.2022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A6389EE-88F1-D417-9D61-8084735F8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B9AEEDA-29C4-1833-16C6-ECEC24BCD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8100F-90B0-4546-9639-8FAC5B7866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1312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06BC54-CB54-D41F-770D-6C50F5CE0C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211FB2F-251F-B35A-536D-F462546D1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78193-6C67-4910-9E99-5A80BDEA5A97}" type="datetimeFigureOut">
              <a:rPr lang="ru-RU" smtClean="0"/>
              <a:t>18.12.2022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83D03A2-A7ED-26EF-6A83-87AF0DB98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BF63096-F08F-3FBF-41E6-2D6DDA85A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8100F-90B0-4546-9639-8FAC5B7866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6856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4B7FF45-BCCF-9870-1A7D-DA615C7AE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78193-6C67-4910-9E99-5A80BDEA5A97}" type="datetimeFigureOut">
              <a:rPr lang="ru-RU" smtClean="0"/>
              <a:t>18.12.2022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51A4674-7C5E-4EEA-94FC-A4743091E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EADD968-21B5-F208-90A1-5A99D582C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8100F-90B0-4546-9639-8FAC5B7866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9386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921894-782F-AF4A-B01B-B6E33909F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920E73C-DC7D-C57F-4028-62D7DDB97D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52AB06C-5C96-743A-8027-B23B375ABB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8F8EBF6-1635-8060-7A29-704123E02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78193-6C67-4910-9E99-5A80BDEA5A97}" type="datetimeFigureOut">
              <a:rPr lang="ru-RU" smtClean="0"/>
              <a:t>18.12.2022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B7A4BE4-1D7B-FBA5-F0D7-BDEAF92E3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7EF4727-A566-89D0-D943-544B432D9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8100F-90B0-4546-9639-8FAC5B7866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4689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CF1922-7060-1C9A-F85B-F82D1A9E6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A6A4909-7894-02DD-EB09-F8B7F922D1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C0DFA36-C919-557A-3F39-B384815C1F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6EFA50F-606B-DB85-91FC-8E453A5FE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78193-6C67-4910-9E99-5A80BDEA5A97}" type="datetimeFigureOut">
              <a:rPr lang="ru-RU" smtClean="0"/>
              <a:t>18.12.2022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9E60A0C-5971-98FC-19D8-3A61C6FD7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4491A2D-DC52-EB79-96D1-745C4FACD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8100F-90B0-4546-9639-8FAC5B7866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2483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CDDB28-83D3-345E-A060-76286ED7D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8414899-9A7C-2ADE-3F04-23179ABC8A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2DBFE79-5762-CEE2-3798-4529B1413F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478193-6C67-4910-9E99-5A80BDEA5A97}" type="datetimeFigureOut">
              <a:rPr lang="ru-RU" smtClean="0"/>
              <a:t>18.12.2022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87D2A0-3A25-BE27-D175-15A12E521E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370D877-8761-C858-0BB2-53D6FD7E5F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F8100F-90B0-4546-9639-8FAC5B7866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4795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7.png"/><Relationship Id="rId7" Type="http://schemas.openxmlformats.org/officeDocument/2006/relationships/image" Target="../media/image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1.png"/><Relationship Id="rId9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452FAA-FDF7-FC0E-550E-0DE8DA2F5B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86753" y="0"/>
            <a:ext cx="9144000" cy="76200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«ТЭЛЫ ПОРА – ЗИМА»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B809291-AEAD-FC1A-3B17-595E2A5BE3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8455" y="559831"/>
            <a:ext cx="8137819" cy="174008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4EADB71-682D-0A63-ECAB-DE0134F815D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6046" y="1792941"/>
            <a:ext cx="8717677" cy="4903694"/>
          </a:xfrm>
          <a:prstGeom prst="rect">
            <a:avLst/>
          </a:prstGeom>
        </p:spPr>
      </p:pic>
      <p:pic>
        <p:nvPicPr>
          <p:cNvPr id="8" name="Picture 2" descr="C:\Орнамент Соболь Полоска.png">
            <a:extLst>
              <a:ext uri="{FF2B5EF4-FFF2-40B4-BE49-F238E27FC236}">
                <a16:creationId xmlns:a16="http://schemas.microsoft.com/office/drawing/2014/main" id="{FFA67887-4AE5-D0C4-1ACD-2C6A69F40D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-2830783" y="3094889"/>
            <a:ext cx="6858002" cy="668222"/>
          </a:xfrm>
          <a:prstGeom prst="rect">
            <a:avLst/>
          </a:prstGeom>
          <a:noFill/>
        </p:spPr>
      </p:pic>
      <p:pic>
        <p:nvPicPr>
          <p:cNvPr id="9" name="Picture 2" descr="C:\Орнамент Соболь Полоска.png">
            <a:extLst>
              <a:ext uri="{FF2B5EF4-FFF2-40B4-BE49-F238E27FC236}">
                <a16:creationId xmlns:a16="http://schemas.microsoft.com/office/drawing/2014/main" id="{7B0140FD-E212-AB0C-F20F-69D2ECBC34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8290286" y="3094888"/>
            <a:ext cx="6858002" cy="6682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822387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Орнамент Соболь Полоска.png">
            <a:extLst>
              <a:ext uri="{FF2B5EF4-FFF2-40B4-BE49-F238E27FC236}">
                <a16:creationId xmlns:a16="http://schemas.microsoft.com/office/drawing/2014/main" id="{70C71F44-4D6B-9FC0-8511-8459DA6554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8164782" y="3094890"/>
            <a:ext cx="6858002" cy="668222"/>
          </a:xfrm>
          <a:prstGeom prst="rect">
            <a:avLst/>
          </a:prstGeom>
          <a:noFill/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8E558AA-41AE-E2F7-0F38-9694C1E0205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1530" y="218340"/>
            <a:ext cx="8426097" cy="6421319"/>
          </a:xfrm>
          <a:prstGeom prst="rect">
            <a:avLst/>
          </a:prstGeom>
        </p:spPr>
      </p:pic>
      <p:pic>
        <p:nvPicPr>
          <p:cNvPr id="16" name="Picture 2" descr="C:\Орнамент Соболь Полоска.png">
            <a:extLst>
              <a:ext uri="{FF2B5EF4-FFF2-40B4-BE49-F238E27FC236}">
                <a16:creationId xmlns:a16="http://schemas.microsoft.com/office/drawing/2014/main" id="{4AFACD80-E991-866F-7E06-15C630912A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-2707352" y="3069003"/>
            <a:ext cx="6770368" cy="6682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512177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72F0C11-8001-B279-A120-55EB2B5AA1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9952" y="199464"/>
            <a:ext cx="8612095" cy="6459071"/>
          </a:xfrm>
          <a:prstGeom prst="rect">
            <a:avLst/>
          </a:prstGeom>
        </p:spPr>
      </p:pic>
      <p:pic>
        <p:nvPicPr>
          <p:cNvPr id="7" name="Picture 2" descr="C:\Орнамент Соболь Полоска.png">
            <a:extLst>
              <a:ext uri="{FF2B5EF4-FFF2-40B4-BE49-F238E27FC236}">
                <a16:creationId xmlns:a16="http://schemas.microsoft.com/office/drawing/2014/main" id="{B012F8A5-3D42-8799-AFE5-AADDE03AE0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-2707352" y="3069003"/>
            <a:ext cx="6770368" cy="668222"/>
          </a:xfrm>
          <a:prstGeom prst="rect">
            <a:avLst/>
          </a:prstGeom>
          <a:noFill/>
        </p:spPr>
      </p:pic>
      <p:pic>
        <p:nvPicPr>
          <p:cNvPr id="8" name="Picture 2" descr="C:\Орнамент Соболь Полоска.png">
            <a:extLst>
              <a:ext uri="{FF2B5EF4-FFF2-40B4-BE49-F238E27FC236}">
                <a16:creationId xmlns:a16="http://schemas.microsoft.com/office/drawing/2014/main" id="{E0EB85B8-0515-5CE6-87BE-06B6ED5287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8128982" y="3051073"/>
            <a:ext cx="6770368" cy="6682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69884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551398-7A66-9CB5-AE45-CBF63D789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7714" y="851647"/>
            <a:ext cx="3444743" cy="92868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Орнамент «След белки» 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BADB5F3A-2E5C-05C9-C645-BA0C25213F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6052" y="233492"/>
            <a:ext cx="5322630" cy="6387156"/>
          </a:xfrm>
        </p:spPr>
      </p:pic>
      <p:pic>
        <p:nvPicPr>
          <p:cNvPr id="6" name="Picture 2" descr="C:\Орнамент Соболь Полоска.png">
            <a:extLst>
              <a:ext uri="{FF2B5EF4-FFF2-40B4-BE49-F238E27FC236}">
                <a16:creationId xmlns:a16="http://schemas.microsoft.com/office/drawing/2014/main" id="{8C5BBD7A-1507-D7E4-383F-EB98250CF5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-2830783" y="3094889"/>
            <a:ext cx="6858002" cy="668222"/>
          </a:xfrm>
          <a:prstGeom prst="rect">
            <a:avLst/>
          </a:prstGeom>
          <a:noFill/>
        </p:spPr>
      </p:pic>
      <p:pic>
        <p:nvPicPr>
          <p:cNvPr id="7" name="Picture 2" descr="C:\Орнамент Соболь Полоска.png">
            <a:extLst>
              <a:ext uri="{FF2B5EF4-FFF2-40B4-BE49-F238E27FC236}">
                <a16:creationId xmlns:a16="http://schemas.microsoft.com/office/drawing/2014/main" id="{5B9E4A82-D728-A43D-DDBF-8050A4BE9F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8164782" y="3094890"/>
            <a:ext cx="6858002" cy="668222"/>
          </a:xfrm>
          <a:prstGeom prst="rect">
            <a:avLst/>
          </a:prstGeom>
          <a:noFill/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998D10E-0E67-1C2A-AEEC-7FDDC8485FC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6047" y="2339788"/>
            <a:ext cx="4234329" cy="3175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5595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271BCE3C-7FE9-AE05-F968-D3A287E31B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985" r="-51"/>
          <a:stretch/>
        </p:blipFill>
        <p:spPr>
          <a:xfrm>
            <a:off x="1120380" y="116541"/>
            <a:ext cx="5289388" cy="6445625"/>
          </a:xfrm>
        </p:spPr>
      </p:pic>
      <p:pic>
        <p:nvPicPr>
          <p:cNvPr id="6" name="Объект 4">
            <a:extLst>
              <a:ext uri="{FF2B5EF4-FFF2-40B4-BE49-F238E27FC236}">
                <a16:creationId xmlns:a16="http://schemas.microsoft.com/office/drawing/2014/main" id="{9FE692F5-A95F-8677-FFA7-10E64D2451B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57942" y="4727320"/>
            <a:ext cx="5380280" cy="125505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C2DDBDA-5255-2E03-ED7E-92C6EB78ED4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6101" y="1394852"/>
            <a:ext cx="4795519" cy="3184524"/>
          </a:xfrm>
          <a:prstGeom prst="rect">
            <a:avLst/>
          </a:prstGeom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BCDDF979-F0AC-BDF0-5440-A48A74A72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9696" y="277905"/>
            <a:ext cx="4128609" cy="1116947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Морозная зима</a:t>
            </a:r>
          </a:p>
        </p:txBody>
      </p:sp>
      <p:pic>
        <p:nvPicPr>
          <p:cNvPr id="10" name="Picture 2" descr="C:\Орнамент Соболь Полоска.png">
            <a:extLst>
              <a:ext uri="{FF2B5EF4-FFF2-40B4-BE49-F238E27FC236}">
                <a16:creationId xmlns:a16="http://schemas.microsoft.com/office/drawing/2014/main" id="{4527F3A6-F852-93DB-4199-764451B204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8164782" y="3094890"/>
            <a:ext cx="6858002" cy="668222"/>
          </a:xfrm>
          <a:prstGeom prst="rect">
            <a:avLst/>
          </a:prstGeom>
          <a:noFill/>
        </p:spPr>
      </p:pic>
      <p:pic>
        <p:nvPicPr>
          <p:cNvPr id="11" name="Picture 2" descr="C:\Орнамент Соболь Полоска.png">
            <a:extLst>
              <a:ext uri="{FF2B5EF4-FFF2-40B4-BE49-F238E27FC236}">
                <a16:creationId xmlns:a16="http://schemas.microsoft.com/office/drawing/2014/main" id="{6EF89361-AC97-18D5-9185-8065BAB884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-2858085" y="3094889"/>
            <a:ext cx="6770368" cy="6682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133540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85654F89-EFC7-6BE8-C0CD-6A887E9E47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4461"/>
          <a:stretch/>
        </p:blipFill>
        <p:spPr>
          <a:xfrm>
            <a:off x="1041275" y="149224"/>
            <a:ext cx="5213758" cy="6143999"/>
          </a:xfr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5CFFD66-6157-03FA-6F62-89B8D401088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5033" y="1635217"/>
            <a:ext cx="4979523" cy="3734642"/>
          </a:xfrm>
          <a:prstGeom prst="rect">
            <a:avLst/>
          </a:prstGeom>
        </p:spPr>
      </p:pic>
      <p:pic>
        <p:nvPicPr>
          <p:cNvPr id="11" name="Picture 2" descr="C:\Орнамент Соболь Полоска.png">
            <a:extLst>
              <a:ext uri="{FF2B5EF4-FFF2-40B4-BE49-F238E27FC236}">
                <a16:creationId xmlns:a16="http://schemas.microsoft.com/office/drawing/2014/main" id="{4371140C-C6E9-F4A4-2667-3B9E7F5CB2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8164782" y="3094890"/>
            <a:ext cx="6858002" cy="668222"/>
          </a:xfrm>
          <a:prstGeom prst="rect">
            <a:avLst/>
          </a:prstGeom>
          <a:noFill/>
        </p:spPr>
      </p:pic>
      <p:pic>
        <p:nvPicPr>
          <p:cNvPr id="12" name="Picture 2" descr="C:\Орнамент Соболь Полоска.png">
            <a:extLst>
              <a:ext uri="{FF2B5EF4-FFF2-40B4-BE49-F238E27FC236}">
                <a16:creationId xmlns:a16="http://schemas.microsoft.com/office/drawing/2014/main" id="{34B8BAC9-9270-C58D-99AA-5EBC9507DD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-2953122" y="3094889"/>
            <a:ext cx="6770368" cy="6682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15678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9C9E4C-854B-DBC6-7DAE-615481413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2517" y="313766"/>
            <a:ext cx="4800600" cy="116177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Месяц тридцати сломанных топорищ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B39FB3A4-BFB2-46AA-B0DD-39015B8785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8570" y="203012"/>
            <a:ext cx="4419171" cy="6376815"/>
          </a:xfr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25E8E5F-7191-06A4-7607-344DBE4E662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5261" y="2250139"/>
            <a:ext cx="4535112" cy="3406589"/>
          </a:xfrm>
          <a:prstGeom prst="rect">
            <a:avLst/>
          </a:prstGeom>
        </p:spPr>
      </p:pic>
      <p:pic>
        <p:nvPicPr>
          <p:cNvPr id="7" name="Picture 2" descr="C:\Орнамент Соболь Полоска.png">
            <a:extLst>
              <a:ext uri="{FF2B5EF4-FFF2-40B4-BE49-F238E27FC236}">
                <a16:creationId xmlns:a16="http://schemas.microsoft.com/office/drawing/2014/main" id="{3205C94C-DD2E-67EB-A324-C149BEEB9B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8164782" y="3094890"/>
            <a:ext cx="6858002" cy="668222"/>
          </a:xfrm>
          <a:prstGeom prst="rect">
            <a:avLst/>
          </a:prstGeom>
          <a:noFill/>
        </p:spPr>
      </p:pic>
      <p:pic>
        <p:nvPicPr>
          <p:cNvPr id="8" name="Picture 2" descr="C:\Орнамент Соболь Полоска.png">
            <a:extLst>
              <a:ext uri="{FF2B5EF4-FFF2-40B4-BE49-F238E27FC236}">
                <a16:creationId xmlns:a16="http://schemas.microsoft.com/office/drawing/2014/main" id="{9A4126A3-9646-E02D-EE0A-BB95F125D2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-2707352" y="3069003"/>
            <a:ext cx="6770368" cy="6682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467430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DA4B04A-D202-DC5D-15DD-8D12ABA71EE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8331" y="942884"/>
            <a:ext cx="5643057" cy="4794528"/>
          </a:xfrm>
          <a:prstGeom prst="rect">
            <a:avLst/>
          </a:prstGeom>
        </p:spPr>
      </p:pic>
      <p:pic>
        <p:nvPicPr>
          <p:cNvPr id="5" name="Объект 4">
            <a:extLst>
              <a:ext uri="{FF2B5EF4-FFF2-40B4-BE49-F238E27FC236}">
                <a16:creationId xmlns:a16="http://schemas.microsoft.com/office/drawing/2014/main" id="{A128401F-8B65-2BF3-3A26-B3A0151E02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2815" y="836612"/>
            <a:ext cx="5459773" cy="5184775"/>
          </a:xfrm>
        </p:spPr>
      </p:pic>
      <p:pic>
        <p:nvPicPr>
          <p:cNvPr id="7" name="Picture 2" descr="C:\Орнамент Соболь Полоска.png">
            <a:extLst>
              <a:ext uri="{FF2B5EF4-FFF2-40B4-BE49-F238E27FC236}">
                <a16:creationId xmlns:a16="http://schemas.microsoft.com/office/drawing/2014/main" id="{F6B8BA10-12EE-C9DC-F485-812F0F2718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8290292" y="3094890"/>
            <a:ext cx="6858002" cy="668222"/>
          </a:xfrm>
          <a:prstGeom prst="rect">
            <a:avLst/>
          </a:prstGeom>
          <a:noFill/>
        </p:spPr>
      </p:pic>
      <p:pic>
        <p:nvPicPr>
          <p:cNvPr id="8" name="Picture 2" descr="C:\Орнамент Соболь Полоска.png">
            <a:extLst>
              <a:ext uri="{FF2B5EF4-FFF2-40B4-BE49-F238E27FC236}">
                <a16:creationId xmlns:a16="http://schemas.microsoft.com/office/drawing/2014/main" id="{C10AAB1A-AB0D-2640-7D97-ED24CEA301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-2850792" y="3069003"/>
            <a:ext cx="6770368" cy="6682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120473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14B8FE-F610-7C04-8406-733E596F5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Месяц ленивого орла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E61CE1C8-0663-0A49-27D7-77E4D76A22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73624" y="1290919"/>
            <a:ext cx="7584142" cy="1398493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2B1559E-239B-A590-718F-EE9070C5FD8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689411"/>
            <a:ext cx="5227824" cy="3803463"/>
          </a:xfrm>
          <a:prstGeom prst="rect">
            <a:avLst/>
          </a:prstGeom>
        </p:spPr>
      </p:pic>
      <p:pic>
        <p:nvPicPr>
          <p:cNvPr id="8" name="Объект 3">
            <a:extLst>
              <a:ext uri="{FF2B5EF4-FFF2-40B4-BE49-F238E27FC236}">
                <a16:creationId xmlns:a16="http://schemas.microsoft.com/office/drawing/2014/main" id="{92BDB960-917D-3191-9DCA-E0F373C3F3E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5978" y="2616482"/>
            <a:ext cx="5692193" cy="40389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 descr="C:\Орнамент Соболь Полоска.png">
            <a:extLst>
              <a:ext uri="{FF2B5EF4-FFF2-40B4-BE49-F238E27FC236}">
                <a16:creationId xmlns:a16="http://schemas.microsoft.com/office/drawing/2014/main" id="{8214B8DD-55D4-6D65-2D8E-DE157267E8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8389170" y="3094890"/>
            <a:ext cx="6858002" cy="668222"/>
          </a:xfrm>
          <a:prstGeom prst="rect">
            <a:avLst/>
          </a:prstGeom>
          <a:noFill/>
        </p:spPr>
      </p:pic>
      <p:pic>
        <p:nvPicPr>
          <p:cNvPr id="10" name="Picture 2" descr="C:\Орнамент Соболь Полоска.png">
            <a:extLst>
              <a:ext uri="{FF2B5EF4-FFF2-40B4-BE49-F238E27FC236}">
                <a16:creationId xmlns:a16="http://schemas.microsoft.com/office/drawing/2014/main" id="{5D499C05-6D4F-53FA-82D8-3B9E4D8878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-2881095" y="3138705"/>
            <a:ext cx="6770368" cy="6682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71429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72078D-6FBC-3924-3828-AC5D0AADC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Ветронос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4" name="Объект 4">
            <a:extLst>
              <a:ext uri="{FF2B5EF4-FFF2-40B4-BE49-F238E27FC236}">
                <a16:creationId xmlns:a16="http://schemas.microsoft.com/office/drawing/2014/main" id="{32BC6065-B282-C3ED-1489-09A3CBBD55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3495" y="1690688"/>
            <a:ext cx="11338988" cy="4454900"/>
          </a:xfrm>
        </p:spPr>
      </p:pic>
      <p:pic>
        <p:nvPicPr>
          <p:cNvPr id="5" name="Picture 2" descr="C:\Орнамент Соболь Полоска.png">
            <a:extLst>
              <a:ext uri="{FF2B5EF4-FFF2-40B4-BE49-F238E27FC236}">
                <a16:creationId xmlns:a16="http://schemas.microsoft.com/office/drawing/2014/main" id="{C2CBB096-38D3-552D-E5F5-4D1815146A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8338713" y="3094888"/>
            <a:ext cx="6858002" cy="668222"/>
          </a:xfrm>
          <a:prstGeom prst="rect">
            <a:avLst/>
          </a:prstGeom>
          <a:noFill/>
        </p:spPr>
      </p:pic>
      <p:pic>
        <p:nvPicPr>
          <p:cNvPr id="6" name="Picture 2" descr="C:\Орнамент Соболь Полоска.png">
            <a:extLst>
              <a:ext uri="{FF2B5EF4-FFF2-40B4-BE49-F238E27FC236}">
                <a16:creationId xmlns:a16="http://schemas.microsoft.com/office/drawing/2014/main" id="{30215964-36E9-DA7F-2675-F853A08697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-2707352" y="3069003"/>
            <a:ext cx="6770368" cy="6682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609633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>
            <a:extLst>
              <a:ext uri="{FF2B5EF4-FFF2-40B4-BE49-F238E27FC236}">
                <a16:creationId xmlns:a16="http://schemas.microsoft.com/office/drawing/2014/main" id="{D3649FEE-61EC-70BB-8249-666715115B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2215" y="3519668"/>
            <a:ext cx="4267570" cy="963251"/>
          </a:xfrm>
          <a:prstGeom prst="rect">
            <a:avLst/>
          </a:prstGeom>
        </p:spPr>
      </p:pic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C9BF5CF2-5CF4-419A-DC22-FD40B0BBE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0459" y="712313"/>
            <a:ext cx="8305800" cy="1029538"/>
          </a:xfrm>
        </p:spPr>
        <p:txBody>
          <a:bodyPr/>
          <a:lstStyle/>
          <a:p>
            <a:r>
              <a:rPr lang="ru-RU" dirty="0"/>
              <a:t>Как же выживают зимой звери?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6604B08-7C99-80D2-E40B-B93CC8DF702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2215" y="2947374"/>
            <a:ext cx="4267570" cy="96325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4AC4F18-5337-0CE3-A1F5-B4A4FB655BE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4615" y="3099774"/>
            <a:ext cx="4267570" cy="96325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7095B59-8F9D-80BD-B1A4-7F1B8DC3704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1020" y="2393351"/>
            <a:ext cx="4876252" cy="3250834"/>
          </a:xfrm>
          <a:prstGeom prst="rect">
            <a:avLst/>
          </a:prstGeom>
        </p:spPr>
      </p:pic>
      <p:pic>
        <p:nvPicPr>
          <p:cNvPr id="13" name="Picture 2" descr="C:\Орнамент Соболь Полоска.png">
            <a:extLst>
              <a:ext uri="{FF2B5EF4-FFF2-40B4-BE49-F238E27FC236}">
                <a16:creationId xmlns:a16="http://schemas.microsoft.com/office/drawing/2014/main" id="{316656ED-94C8-20D9-F638-5319BF384F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8164782" y="3094890"/>
            <a:ext cx="6858002" cy="668222"/>
          </a:xfrm>
          <a:prstGeom prst="rect">
            <a:avLst/>
          </a:prstGeom>
          <a:noFill/>
        </p:spPr>
      </p:pic>
      <p:pic>
        <p:nvPicPr>
          <p:cNvPr id="14" name="Объект 3">
            <a:extLst>
              <a:ext uri="{FF2B5EF4-FFF2-40B4-BE49-F238E27FC236}">
                <a16:creationId xmlns:a16="http://schemas.microsoft.com/office/drawing/2014/main" id="{EC4C5084-86E9-EAEF-5670-BCF65B1C95E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97079" y="2437608"/>
            <a:ext cx="4130271" cy="3250834"/>
          </a:xfrm>
          <a:prstGeom prst="rect">
            <a:avLst/>
          </a:prstGeom>
        </p:spPr>
      </p:pic>
      <p:pic>
        <p:nvPicPr>
          <p:cNvPr id="15" name="Picture 2" descr="C:\Орнамент Соболь Полоска.png">
            <a:extLst>
              <a:ext uri="{FF2B5EF4-FFF2-40B4-BE49-F238E27FC236}">
                <a16:creationId xmlns:a16="http://schemas.microsoft.com/office/drawing/2014/main" id="{F228799C-22D7-C6A1-31F1-1C04D2D6E9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-2707352" y="3069003"/>
            <a:ext cx="6770368" cy="6682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2855922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28</Words>
  <Application>Microsoft Office PowerPoint</Application>
  <PresentationFormat>Широкоэкранный</PresentationFormat>
  <Paragraphs>8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Тема Office</vt:lpstr>
      <vt:lpstr>«ТЭЛЫ ПОРА – ЗИМА»</vt:lpstr>
      <vt:lpstr>Орнамент «След белки» </vt:lpstr>
      <vt:lpstr>Морозная зима</vt:lpstr>
      <vt:lpstr>Презентация PowerPoint</vt:lpstr>
      <vt:lpstr>Месяц тридцати сломанных топорищ</vt:lpstr>
      <vt:lpstr>Презентация PowerPoint</vt:lpstr>
      <vt:lpstr>Месяц ленивого орла</vt:lpstr>
      <vt:lpstr>Ветронос </vt:lpstr>
      <vt:lpstr>Как же выживают зимой звери?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«ТЭЛЫ ПОРА – ЗИМА»</dc:title>
  <dc:creator>Ольга Норова</dc:creator>
  <cp:lastModifiedBy>бб</cp:lastModifiedBy>
  <cp:revision>2</cp:revision>
  <dcterms:created xsi:type="dcterms:W3CDTF">2022-12-17T10:49:03Z</dcterms:created>
  <dcterms:modified xsi:type="dcterms:W3CDTF">2022-12-18T17:29:20Z</dcterms:modified>
</cp:coreProperties>
</file>