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93" r:id="rId2"/>
    <p:sldId id="268" r:id="rId3"/>
    <p:sldId id="294" r:id="rId4"/>
    <p:sldId id="29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67DA1D-0D2A-4BA2-8E54-3F511C4CCEB4}">
          <p14:sldIdLst>
            <p14:sldId id="293"/>
          </p14:sldIdLst>
        </p14:section>
        <p14:section name="About Us" id="{9C73F797-1727-4047-9A78-40C61117CE3A}">
          <p14:sldIdLst>
            <p14:sldId id="268"/>
            <p14:sldId id="294"/>
            <p14:sldId id="295"/>
          </p14:sldIdLst>
        </p14:section>
        <p14:section name="Team" id="{0C1B3A00-7C54-44B6-92D6-21939CA1389E}">
          <p14:sldIdLst/>
        </p14:section>
        <p14:section name="Portofolio" id="{6EA70759-817F-48DE-9445-F68F90D523A4}">
          <p14:sldIdLst/>
        </p14:section>
        <p14:section name="Mockup" id="{27AE2F4D-ACD8-4291-8A0F-52462396BEA1}">
          <p14:sldIdLst/>
        </p14:section>
        <p14:section name="Chart Diagram" id="{29F18088-6095-49F7-B7A1-E5BFDF8F7E2E}">
          <p14:sldIdLst/>
        </p14:section>
        <p14:section name="Map Vector" id="{3ABF3F2F-9770-4AF1-8DDE-C53853495BF7}">
          <p14:sldIdLst/>
        </p14:section>
        <p14:section name="Closing" id="{D04B6E93-3BC5-43EE-AFA8-B7F96036D8F2}">
          <p14:sldIdLst/>
        </p14:section>
        <p14:section name="Icon Set" id="{8E402758-39FD-4740-89A7-24621CBA562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orient="horz" pos="255" userDrawn="1">
          <p15:clr>
            <a:srgbClr val="A4A3A4"/>
          </p15:clr>
        </p15:guide>
        <p15:guide id="5" pos="7423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pos="2048" userDrawn="1">
          <p15:clr>
            <a:srgbClr val="A4A3A4"/>
          </p15:clr>
        </p15:guide>
        <p15:guide id="8" pos="5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AB8F"/>
    <a:srgbClr val="ECFF88"/>
    <a:srgbClr val="4CD2B1"/>
    <a:srgbClr val="00BCD4"/>
    <a:srgbClr val="429AE2"/>
    <a:srgbClr val="E8ECEB"/>
    <a:srgbClr val="99A6AF"/>
    <a:srgbClr val="393D50"/>
    <a:srgbClr val="2C2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2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588" y="180"/>
      </p:cViewPr>
      <p:guideLst>
        <p:guide orient="horz" pos="2160"/>
        <p:guide pos="3840"/>
        <p:guide pos="257"/>
        <p:guide orient="horz" pos="255"/>
        <p:guide pos="7423"/>
        <p:guide orient="horz" pos="4065"/>
        <p:guide pos="2048"/>
        <p:guide pos="5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96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951872-CB64-4EB4-90B4-D31D76C1A6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E7E93-0A31-4F21-96E5-0A640BCFA3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6C01D-CFE2-43FF-97ED-E8F7739296E8}" type="datetimeFigureOut">
              <a:rPr lang="en-ID" smtClean="0"/>
              <a:t>13/12/2022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EF5F4-E4CB-4615-B6A6-35FF48C7DB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1B40D-1B07-4FC4-B9A9-2EA4F7AE18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65E23-CC91-4AFE-8CFF-4E2C4C5199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1962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5BEAB-2C60-46D4-A01D-CD3472AAA54F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CE9AC-9FCB-4DDC-A3F6-4BB54B0E1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7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30A96D6-77E7-40D0-AE59-8C2C5D19BB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34360" y="404815"/>
            <a:ext cx="4123285" cy="6048375"/>
          </a:xfrm>
          <a:custGeom>
            <a:avLst/>
            <a:gdLst>
              <a:gd name="connsiteX0" fmla="*/ 0 w 4123285"/>
              <a:gd name="connsiteY0" fmla="*/ 0 h 6048375"/>
              <a:gd name="connsiteX1" fmla="*/ 4123285 w 4123285"/>
              <a:gd name="connsiteY1" fmla="*/ 0 h 6048375"/>
              <a:gd name="connsiteX2" fmla="*/ 4123285 w 4123285"/>
              <a:gd name="connsiteY2" fmla="*/ 6048375 h 6048375"/>
              <a:gd name="connsiteX3" fmla="*/ 0 w 4123285"/>
              <a:gd name="connsiteY3" fmla="*/ 6048375 h 604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285" h="6048375">
                <a:moveTo>
                  <a:pt x="0" y="0"/>
                </a:moveTo>
                <a:lnTo>
                  <a:pt x="4123285" y="0"/>
                </a:lnTo>
                <a:lnTo>
                  <a:pt x="4123285" y="6048375"/>
                </a:lnTo>
                <a:lnTo>
                  <a:pt x="0" y="6048375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1963C0-D12A-42C1-8A38-A6BBA47DD2CD}"/>
              </a:ext>
            </a:extLst>
          </p:cNvPr>
          <p:cNvSpPr txBox="1">
            <a:spLocks/>
          </p:cNvSpPr>
          <p:nvPr userDrawn="1"/>
        </p:nvSpPr>
        <p:spPr>
          <a:xfrm>
            <a:off x="10490140" y="6267811"/>
            <a:ext cx="1293873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>
                <a:solidFill>
                  <a:schemeClr val="bg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 </a:t>
            </a:r>
            <a:fld id="{696CAF5E-82FD-46C1-8113-274199A6E6F4}" type="slidenum">
              <a:rPr lang="id-ID" i="0" smtClean="0">
                <a:solidFill>
                  <a:schemeClr val="bg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i="0" dirty="0">
              <a:solidFill>
                <a:schemeClr val="bg1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07988" y="338031"/>
            <a:ext cx="315883" cy="133564"/>
            <a:chOff x="407988" y="338031"/>
            <a:chExt cx="315883" cy="133564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590307" y="338031"/>
              <a:ext cx="133564" cy="1335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7988" y="338031"/>
              <a:ext cx="133564" cy="1335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32F16E-7AB2-48D6-A2E0-C3F4514E08C3}"/>
              </a:ext>
            </a:extLst>
          </p:cNvPr>
          <p:cNvSpPr txBox="1"/>
          <p:nvPr userDrawn="1"/>
        </p:nvSpPr>
        <p:spPr>
          <a:xfrm>
            <a:off x="723871" y="266313"/>
            <a:ext cx="2815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b="0" spc="600" dirty="0">
                <a:solidFill>
                  <a:schemeClr val="tx1"/>
                </a:solidFill>
                <a:latin typeface="+mj-lt"/>
              </a:rPr>
              <a:t>STYLE/</a:t>
            </a:r>
            <a:r>
              <a:rPr lang="en-ID" sz="1200" b="0" dirty="0">
                <a:solidFill>
                  <a:schemeClr val="tx1"/>
                </a:solidFill>
                <a:latin typeface="+mj-lt"/>
              </a:rPr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117693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9D6E48-9918-4312-A780-4BD8445624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750" y="666750"/>
            <a:ext cx="4762500" cy="5524500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1963C0-D12A-42C1-8A38-A6BBA47DD2CD}"/>
              </a:ext>
            </a:extLst>
          </p:cNvPr>
          <p:cNvSpPr txBox="1">
            <a:spLocks/>
          </p:cNvSpPr>
          <p:nvPr userDrawn="1"/>
        </p:nvSpPr>
        <p:spPr>
          <a:xfrm>
            <a:off x="10490140" y="6267811"/>
            <a:ext cx="1293873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>
                <a:solidFill>
                  <a:schemeClr val="tx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 </a:t>
            </a:r>
            <a:fld id="{696CAF5E-82FD-46C1-8113-274199A6E6F4}" type="slidenum">
              <a:rPr lang="id-ID" i="0" smtClean="0">
                <a:solidFill>
                  <a:schemeClr val="tx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i="0" dirty="0">
              <a:solidFill>
                <a:schemeClr val="tx1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07988" y="338031"/>
            <a:ext cx="315883" cy="133564"/>
            <a:chOff x="407988" y="338031"/>
            <a:chExt cx="315883" cy="133564"/>
          </a:xfrm>
          <a:solidFill>
            <a:schemeClr val="bg1"/>
          </a:solidFill>
        </p:grpSpPr>
        <p:sp>
          <p:nvSpPr>
            <p:cNvPr id="5" name="Oval 4"/>
            <p:cNvSpPr/>
            <p:nvPr/>
          </p:nvSpPr>
          <p:spPr>
            <a:xfrm>
              <a:off x="590307" y="338031"/>
              <a:ext cx="133564" cy="1335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7988" y="338031"/>
              <a:ext cx="133564" cy="1335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32F16E-7AB2-48D6-A2E0-C3F4514E08C3}"/>
              </a:ext>
            </a:extLst>
          </p:cNvPr>
          <p:cNvSpPr txBox="1"/>
          <p:nvPr userDrawn="1"/>
        </p:nvSpPr>
        <p:spPr>
          <a:xfrm>
            <a:off x="723871" y="266313"/>
            <a:ext cx="2815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b="0" spc="600" dirty="0">
                <a:solidFill>
                  <a:schemeClr val="bg1"/>
                </a:solidFill>
                <a:latin typeface="+mj-lt"/>
              </a:rPr>
              <a:t>STYLE/</a:t>
            </a:r>
            <a:r>
              <a:rPr lang="en-ID" sz="1200" b="0" dirty="0">
                <a:solidFill>
                  <a:schemeClr val="bg1"/>
                </a:solidFill>
                <a:latin typeface="+mj-lt"/>
              </a:rPr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6164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D2C83B-654E-4705-AC58-21D347F382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2318" y="1324042"/>
            <a:ext cx="2074250" cy="4425068"/>
          </a:xfrm>
          <a:custGeom>
            <a:avLst/>
            <a:gdLst>
              <a:gd name="connsiteX0" fmla="*/ 248808 w 2074250"/>
              <a:gd name="connsiteY0" fmla="*/ 0 h 4425068"/>
              <a:gd name="connsiteX1" fmla="*/ 429155 w 2074250"/>
              <a:gd name="connsiteY1" fmla="*/ 0 h 4425068"/>
              <a:gd name="connsiteX2" fmla="*/ 465941 w 2074250"/>
              <a:gd name="connsiteY2" fmla="*/ 38216 h 4425068"/>
              <a:gd name="connsiteX3" fmla="*/ 598774 w 2074250"/>
              <a:gd name="connsiteY3" fmla="*/ 176218 h 4425068"/>
              <a:gd name="connsiteX4" fmla="*/ 1474456 w 2074250"/>
              <a:gd name="connsiteY4" fmla="*/ 176218 h 4425068"/>
              <a:gd name="connsiteX5" fmla="*/ 1607289 w 2074250"/>
              <a:gd name="connsiteY5" fmla="*/ 38216 h 4425068"/>
              <a:gd name="connsiteX6" fmla="*/ 1644073 w 2074250"/>
              <a:gd name="connsiteY6" fmla="*/ 0 h 4425068"/>
              <a:gd name="connsiteX7" fmla="*/ 1824933 w 2074250"/>
              <a:gd name="connsiteY7" fmla="*/ 0 h 4425068"/>
              <a:gd name="connsiteX8" fmla="*/ 2074250 w 2074250"/>
              <a:gd name="connsiteY8" fmla="*/ 258488 h 4425068"/>
              <a:gd name="connsiteX9" fmla="*/ 2074250 w 2074250"/>
              <a:gd name="connsiteY9" fmla="*/ 4166582 h 4425068"/>
              <a:gd name="connsiteX10" fmla="*/ 1824933 w 2074250"/>
              <a:gd name="connsiteY10" fmla="*/ 4425068 h 4425068"/>
              <a:gd name="connsiteX11" fmla="*/ 248808 w 2074250"/>
              <a:gd name="connsiteY11" fmla="*/ 4425068 h 4425068"/>
              <a:gd name="connsiteX12" fmla="*/ 0 w 2074250"/>
              <a:gd name="connsiteY12" fmla="*/ 4166582 h 4425068"/>
              <a:gd name="connsiteX13" fmla="*/ 0 w 2074250"/>
              <a:gd name="connsiteY13" fmla="*/ 258488 h 4425068"/>
              <a:gd name="connsiteX14" fmla="*/ 248808 w 2074250"/>
              <a:gd name="connsiteY14" fmla="*/ 0 h 442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4250" h="4425068">
                <a:moveTo>
                  <a:pt x="248808" y="0"/>
                </a:moveTo>
                <a:cubicBezTo>
                  <a:pt x="248808" y="0"/>
                  <a:pt x="248808" y="0"/>
                  <a:pt x="429155" y="0"/>
                </a:cubicBezTo>
                <a:cubicBezTo>
                  <a:pt x="449592" y="0"/>
                  <a:pt x="465941" y="16986"/>
                  <a:pt x="465941" y="38216"/>
                </a:cubicBezTo>
                <a:cubicBezTo>
                  <a:pt x="465941" y="114118"/>
                  <a:pt x="525205" y="176218"/>
                  <a:pt x="598774" y="176218"/>
                </a:cubicBezTo>
                <a:cubicBezTo>
                  <a:pt x="598774" y="176218"/>
                  <a:pt x="598774" y="176218"/>
                  <a:pt x="1474456" y="176218"/>
                </a:cubicBezTo>
                <a:cubicBezTo>
                  <a:pt x="1548025" y="176218"/>
                  <a:pt x="1607289" y="114118"/>
                  <a:pt x="1607289" y="38216"/>
                </a:cubicBezTo>
                <a:cubicBezTo>
                  <a:pt x="1607289" y="16986"/>
                  <a:pt x="1624149" y="0"/>
                  <a:pt x="1644073" y="0"/>
                </a:cubicBezTo>
                <a:cubicBezTo>
                  <a:pt x="1644073" y="0"/>
                  <a:pt x="1644073" y="0"/>
                  <a:pt x="1824933" y="0"/>
                </a:cubicBezTo>
                <a:cubicBezTo>
                  <a:pt x="1962364" y="0"/>
                  <a:pt x="2074250" y="115710"/>
                  <a:pt x="2074250" y="258488"/>
                </a:cubicBezTo>
                <a:cubicBezTo>
                  <a:pt x="2074250" y="258488"/>
                  <a:pt x="2074250" y="258488"/>
                  <a:pt x="2074250" y="4166582"/>
                </a:cubicBezTo>
                <a:cubicBezTo>
                  <a:pt x="2074250" y="4309360"/>
                  <a:pt x="1962364" y="4425068"/>
                  <a:pt x="1824933" y="4425068"/>
                </a:cubicBezTo>
                <a:cubicBezTo>
                  <a:pt x="1824933" y="4425068"/>
                  <a:pt x="1824933" y="4425068"/>
                  <a:pt x="248808" y="4425068"/>
                </a:cubicBezTo>
                <a:cubicBezTo>
                  <a:pt x="111376" y="4425068"/>
                  <a:pt x="0" y="4309360"/>
                  <a:pt x="0" y="4166582"/>
                </a:cubicBezTo>
                <a:cubicBezTo>
                  <a:pt x="0" y="4166582"/>
                  <a:pt x="0" y="4166582"/>
                  <a:pt x="0" y="258488"/>
                </a:cubicBezTo>
                <a:cubicBezTo>
                  <a:pt x="0" y="115710"/>
                  <a:pt x="111376" y="0"/>
                  <a:pt x="248808" y="0"/>
                </a:cubicBez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6FCF4B7-E9A7-46BB-A637-915CDA0A6B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38453" y="1324042"/>
            <a:ext cx="2074250" cy="4425068"/>
          </a:xfrm>
          <a:custGeom>
            <a:avLst/>
            <a:gdLst>
              <a:gd name="connsiteX0" fmla="*/ 248808 w 2074250"/>
              <a:gd name="connsiteY0" fmla="*/ 0 h 4425068"/>
              <a:gd name="connsiteX1" fmla="*/ 429155 w 2074250"/>
              <a:gd name="connsiteY1" fmla="*/ 0 h 4425068"/>
              <a:gd name="connsiteX2" fmla="*/ 465941 w 2074250"/>
              <a:gd name="connsiteY2" fmla="*/ 38216 h 4425068"/>
              <a:gd name="connsiteX3" fmla="*/ 598774 w 2074250"/>
              <a:gd name="connsiteY3" fmla="*/ 176218 h 4425068"/>
              <a:gd name="connsiteX4" fmla="*/ 1474456 w 2074250"/>
              <a:gd name="connsiteY4" fmla="*/ 176218 h 4425068"/>
              <a:gd name="connsiteX5" fmla="*/ 1607289 w 2074250"/>
              <a:gd name="connsiteY5" fmla="*/ 38216 h 4425068"/>
              <a:gd name="connsiteX6" fmla="*/ 1644073 w 2074250"/>
              <a:gd name="connsiteY6" fmla="*/ 0 h 4425068"/>
              <a:gd name="connsiteX7" fmla="*/ 1824933 w 2074250"/>
              <a:gd name="connsiteY7" fmla="*/ 0 h 4425068"/>
              <a:gd name="connsiteX8" fmla="*/ 2074250 w 2074250"/>
              <a:gd name="connsiteY8" fmla="*/ 258488 h 4425068"/>
              <a:gd name="connsiteX9" fmla="*/ 2074250 w 2074250"/>
              <a:gd name="connsiteY9" fmla="*/ 4166582 h 4425068"/>
              <a:gd name="connsiteX10" fmla="*/ 1824933 w 2074250"/>
              <a:gd name="connsiteY10" fmla="*/ 4425068 h 4425068"/>
              <a:gd name="connsiteX11" fmla="*/ 248808 w 2074250"/>
              <a:gd name="connsiteY11" fmla="*/ 4425068 h 4425068"/>
              <a:gd name="connsiteX12" fmla="*/ 0 w 2074250"/>
              <a:gd name="connsiteY12" fmla="*/ 4166582 h 4425068"/>
              <a:gd name="connsiteX13" fmla="*/ 0 w 2074250"/>
              <a:gd name="connsiteY13" fmla="*/ 258488 h 4425068"/>
              <a:gd name="connsiteX14" fmla="*/ 248808 w 2074250"/>
              <a:gd name="connsiteY14" fmla="*/ 0 h 442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4250" h="4425068">
                <a:moveTo>
                  <a:pt x="248808" y="0"/>
                </a:moveTo>
                <a:cubicBezTo>
                  <a:pt x="248808" y="0"/>
                  <a:pt x="248808" y="0"/>
                  <a:pt x="429155" y="0"/>
                </a:cubicBezTo>
                <a:cubicBezTo>
                  <a:pt x="449592" y="0"/>
                  <a:pt x="465941" y="16986"/>
                  <a:pt x="465941" y="38216"/>
                </a:cubicBezTo>
                <a:cubicBezTo>
                  <a:pt x="465941" y="114118"/>
                  <a:pt x="525205" y="176218"/>
                  <a:pt x="598774" y="176218"/>
                </a:cubicBezTo>
                <a:cubicBezTo>
                  <a:pt x="598774" y="176218"/>
                  <a:pt x="598774" y="176218"/>
                  <a:pt x="1474456" y="176218"/>
                </a:cubicBezTo>
                <a:cubicBezTo>
                  <a:pt x="1548025" y="176218"/>
                  <a:pt x="1607289" y="114118"/>
                  <a:pt x="1607289" y="38216"/>
                </a:cubicBezTo>
                <a:cubicBezTo>
                  <a:pt x="1607289" y="16986"/>
                  <a:pt x="1624149" y="0"/>
                  <a:pt x="1644073" y="0"/>
                </a:cubicBezTo>
                <a:cubicBezTo>
                  <a:pt x="1644073" y="0"/>
                  <a:pt x="1644073" y="0"/>
                  <a:pt x="1824933" y="0"/>
                </a:cubicBezTo>
                <a:cubicBezTo>
                  <a:pt x="1962364" y="0"/>
                  <a:pt x="2074250" y="115710"/>
                  <a:pt x="2074250" y="258488"/>
                </a:cubicBezTo>
                <a:cubicBezTo>
                  <a:pt x="2074250" y="258488"/>
                  <a:pt x="2074250" y="258488"/>
                  <a:pt x="2074250" y="4166582"/>
                </a:cubicBezTo>
                <a:cubicBezTo>
                  <a:pt x="2074250" y="4309360"/>
                  <a:pt x="1962364" y="4425068"/>
                  <a:pt x="1824933" y="4425068"/>
                </a:cubicBezTo>
                <a:cubicBezTo>
                  <a:pt x="1824933" y="4425068"/>
                  <a:pt x="1824933" y="4425068"/>
                  <a:pt x="248808" y="4425068"/>
                </a:cubicBezTo>
                <a:cubicBezTo>
                  <a:pt x="111376" y="4425068"/>
                  <a:pt x="0" y="4309360"/>
                  <a:pt x="0" y="4166582"/>
                </a:cubicBezTo>
                <a:cubicBezTo>
                  <a:pt x="0" y="4166582"/>
                  <a:pt x="0" y="4166582"/>
                  <a:pt x="0" y="258488"/>
                </a:cubicBezTo>
                <a:cubicBezTo>
                  <a:pt x="0" y="115710"/>
                  <a:pt x="111376" y="0"/>
                  <a:pt x="248808" y="0"/>
                </a:cubicBez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54E8F91-3DC9-4A45-A7B7-49F0AED85D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000" y="1098176"/>
            <a:ext cx="2286000" cy="4876800"/>
          </a:xfrm>
          <a:custGeom>
            <a:avLst/>
            <a:gdLst>
              <a:gd name="connsiteX0" fmla="*/ 274208 w 2286000"/>
              <a:gd name="connsiteY0" fmla="*/ 0 h 4876800"/>
              <a:gd name="connsiteX1" fmla="*/ 472966 w 2286000"/>
              <a:gd name="connsiteY1" fmla="*/ 0 h 4876800"/>
              <a:gd name="connsiteX2" fmla="*/ 513507 w 2286000"/>
              <a:gd name="connsiteY2" fmla="*/ 42117 h 4876800"/>
              <a:gd name="connsiteX3" fmla="*/ 659900 w 2286000"/>
              <a:gd name="connsiteY3" fmla="*/ 194207 h 4876800"/>
              <a:gd name="connsiteX4" fmla="*/ 1624975 w 2286000"/>
              <a:gd name="connsiteY4" fmla="*/ 194207 h 4876800"/>
              <a:gd name="connsiteX5" fmla="*/ 1771369 w 2286000"/>
              <a:gd name="connsiteY5" fmla="*/ 42117 h 4876800"/>
              <a:gd name="connsiteX6" fmla="*/ 1811909 w 2286000"/>
              <a:gd name="connsiteY6" fmla="*/ 0 h 4876800"/>
              <a:gd name="connsiteX7" fmla="*/ 2011231 w 2286000"/>
              <a:gd name="connsiteY7" fmla="*/ 0 h 4876800"/>
              <a:gd name="connsiteX8" fmla="*/ 2286000 w 2286000"/>
              <a:gd name="connsiteY8" fmla="*/ 284875 h 4876800"/>
              <a:gd name="connsiteX9" fmla="*/ 2286000 w 2286000"/>
              <a:gd name="connsiteY9" fmla="*/ 4591926 h 4876800"/>
              <a:gd name="connsiteX10" fmla="*/ 2011231 w 2286000"/>
              <a:gd name="connsiteY10" fmla="*/ 4876800 h 4876800"/>
              <a:gd name="connsiteX11" fmla="*/ 274208 w 2286000"/>
              <a:gd name="connsiteY11" fmla="*/ 4876800 h 4876800"/>
              <a:gd name="connsiteX12" fmla="*/ 0 w 2286000"/>
              <a:gd name="connsiteY12" fmla="*/ 4591926 h 4876800"/>
              <a:gd name="connsiteX13" fmla="*/ 0 w 2286000"/>
              <a:gd name="connsiteY13" fmla="*/ 284875 h 4876800"/>
              <a:gd name="connsiteX14" fmla="*/ 274208 w 2286000"/>
              <a:gd name="connsiteY1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6000" h="4876800">
                <a:moveTo>
                  <a:pt x="274208" y="0"/>
                </a:moveTo>
                <a:cubicBezTo>
                  <a:pt x="274208" y="0"/>
                  <a:pt x="274208" y="0"/>
                  <a:pt x="472966" y="0"/>
                </a:cubicBezTo>
                <a:cubicBezTo>
                  <a:pt x="495488" y="0"/>
                  <a:pt x="513507" y="18720"/>
                  <a:pt x="513507" y="42117"/>
                </a:cubicBezTo>
                <a:cubicBezTo>
                  <a:pt x="513507" y="125768"/>
                  <a:pt x="578820" y="194207"/>
                  <a:pt x="659900" y="194207"/>
                </a:cubicBezTo>
                <a:cubicBezTo>
                  <a:pt x="659900" y="194207"/>
                  <a:pt x="659900" y="194207"/>
                  <a:pt x="1624975" y="194207"/>
                </a:cubicBezTo>
                <a:cubicBezTo>
                  <a:pt x="1706055" y="194207"/>
                  <a:pt x="1771369" y="125768"/>
                  <a:pt x="1771369" y="42117"/>
                </a:cubicBezTo>
                <a:cubicBezTo>
                  <a:pt x="1771369" y="18720"/>
                  <a:pt x="1789950" y="0"/>
                  <a:pt x="1811909" y="0"/>
                </a:cubicBezTo>
                <a:cubicBezTo>
                  <a:pt x="1811909" y="0"/>
                  <a:pt x="1811909" y="0"/>
                  <a:pt x="2011231" y="0"/>
                </a:cubicBezTo>
                <a:cubicBezTo>
                  <a:pt x="2162693" y="0"/>
                  <a:pt x="2286000" y="127522"/>
                  <a:pt x="2286000" y="284875"/>
                </a:cubicBezTo>
                <a:cubicBezTo>
                  <a:pt x="2286000" y="284875"/>
                  <a:pt x="2286000" y="284875"/>
                  <a:pt x="2286000" y="4591926"/>
                </a:cubicBezTo>
                <a:cubicBezTo>
                  <a:pt x="2286000" y="4749280"/>
                  <a:pt x="2162693" y="4876800"/>
                  <a:pt x="2011231" y="4876800"/>
                </a:cubicBezTo>
                <a:cubicBezTo>
                  <a:pt x="2011231" y="4876800"/>
                  <a:pt x="2011231" y="4876800"/>
                  <a:pt x="274208" y="4876800"/>
                </a:cubicBezTo>
                <a:cubicBezTo>
                  <a:pt x="122746" y="4876800"/>
                  <a:pt x="0" y="4749280"/>
                  <a:pt x="0" y="4591926"/>
                </a:cubicBezTo>
                <a:cubicBezTo>
                  <a:pt x="0" y="4591926"/>
                  <a:pt x="0" y="4591926"/>
                  <a:pt x="0" y="284875"/>
                </a:cubicBezTo>
                <a:cubicBezTo>
                  <a:pt x="0" y="127522"/>
                  <a:pt x="122746" y="0"/>
                  <a:pt x="274208" y="0"/>
                </a:cubicBez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1963C0-D12A-42C1-8A38-A6BBA47DD2CD}"/>
              </a:ext>
            </a:extLst>
          </p:cNvPr>
          <p:cNvSpPr txBox="1">
            <a:spLocks/>
          </p:cNvSpPr>
          <p:nvPr userDrawn="1"/>
        </p:nvSpPr>
        <p:spPr>
          <a:xfrm>
            <a:off x="10490140" y="6267811"/>
            <a:ext cx="1293873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>
                <a:solidFill>
                  <a:schemeClr val="bg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 </a:t>
            </a:r>
            <a:fld id="{696CAF5E-82FD-46C1-8113-274199A6E6F4}" type="slidenum">
              <a:rPr lang="id-ID" i="0" smtClean="0">
                <a:solidFill>
                  <a:schemeClr val="bg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i="0" dirty="0">
              <a:solidFill>
                <a:schemeClr val="bg1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07988" y="338031"/>
            <a:ext cx="315883" cy="133564"/>
            <a:chOff x="407988" y="338031"/>
            <a:chExt cx="315883" cy="133564"/>
          </a:xfrm>
        </p:grpSpPr>
        <p:sp>
          <p:nvSpPr>
            <p:cNvPr id="7" name="Oval 6"/>
            <p:cNvSpPr/>
            <p:nvPr/>
          </p:nvSpPr>
          <p:spPr>
            <a:xfrm>
              <a:off x="590307" y="338031"/>
              <a:ext cx="133564" cy="1335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7988" y="338031"/>
              <a:ext cx="133564" cy="1335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32F16E-7AB2-48D6-A2E0-C3F4514E08C3}"/>
              </a:ext>
            </a:extLst>
          </p:cNvPr>
          <p:cNvSpPr txBox="1"/>
          <p:nvPr userDrawn="1"/>
        </p:nvSpPr>
        <p:spPr>
          <a:xfrm>
            <a:off x="723871" y="266313"/>
            <a:ext cx="2815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b="0" spc="600" dirty="0">
                <a:latin typeface="+mj-lt"/>
              </a:rPr>
              <a:t>STYLE/</a:t>
            </a:r>
            <a:r>
              <a:rPr lang="en-ID" sz="1200" b="0" dirty="0">
                <a:latin typeface="+mj-lt"/>
              </a:rPr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76007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7988" y="620110"/>
            <a:ext cx="11376025" cy="5627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9D6E48-9918-4312-A780-4BD8445624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56410" y="1834086"/>
            <a:ext cx="2338697" cy="3189828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9D6E48-9918-4312-A780-4BD8445624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56129" y="1834086"/>
            <a:ext cx="2338697" cy="3189828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59D6E48-9918-4312-A780-4BD8445624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6691" y="1834086"/>
            <a:ext cx="2338697" cy="3189828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71963C0-D12A-42C1-8A38-A6BBA47DD2CD}"/>
              </a:ext>
            </a:extLst>
          </p:cNvPr>
          <p:cNvSpPr txBox="1">
            <a:spLocks/>
          </p:cNvSpPr>
          <p:nvPr userDrawn="1"/>
        </p:nvSpPr>
        <p:spPr>
          <a:xfrm>
            <a:off x="10490140" y="6267811"/>
            <a:ext cx="1293873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>
                <a:solidFill>
                  <a:schemeClr val="tx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 </a:t>
            </a:r>
            <a:fld id="{696CAF5E-82FD-46C1-8113-274199A6E6F4}" type="slidenum">
              <a:rPr lang="id-ID" i="0" smtClean="0">
                <a:solidFill>
                  <a:schemeClr val="tx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i="0" dirty="0">
              <a:solidFill>
                <a:schemeClr val="tx1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07988" y="338031"/>
            <a:ext cx="315883" cy="133564"/>
            <a:chOff x="407988" y="338031"/>
            <a:chExt cx="315883" cy="133564"/>
          </a:xfrm>
          <a:solidFill>
            <a:schemeClr val="accent1"/>
          </a:solidFill>
        </p:grpSpPr>
        <p:sp>
          <p:nvSpPr>
            <p:cNvPr id="12" name="Oval 11"/>
            <p:cNvSpPr/>
            <p:nvPr/>
          </p:nvSpPr>
          <p:spPr>
            <a:xfrm>
              <a:off x="590307" y="338031"/>
              <a:ext cx="133564" cy="1335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07988" y="338031"/>
              <a:ext cx="133564" cy="1335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32F16E-7AB2-48D6-A2E0-C3F4514E08C3}"/>
              </a:ext>
            </a:extLst>
          </p:cNvPr>
          <p:cNvSpPr txBox="1"/>
          <p:nvPr userDrawn="1"/>
        </p:nvSpPr>
        <p:spPr>
          <a:xfrm>
            <a:off x="723871" y="266313"/>
            <a:ext cx="2815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b="0" spc="600" dirty="0">
                <a:latin typeface="+mj-lt"/>
              </a:rPr>
              <a:t>STYLE/</a:t>
            </a:r>
            <a:r>
              <a:rPr lang="en-ID" sz="1200" b="0" dirty="0">
                <a:latin typeface="+mj-lt"/>
              </a:rPr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60761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7988" y="620110"/>
            <a:ext cx="11376025" cy="5627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6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59D6E48-9918-4312-A780-4BD8445624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8" y="620110"/>
            <a:ext cx="5688012" cy="5617780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71963C0-D12A-42C1-8A38-A6BBA47DD2CD}"/>
              </a:ext>
            </a:extLst>
          </p:cNvPr>
          <p:cNvSpPr txBox="1">
            <a:spLocks/>
          </p:cNvSpPr>
          <p:nvPr userDrawn="1"/>
        </p:nvSpPr>
        <p:spPr>
          <a:xfrm>
            <a:off x="10490140" y="6267811"/>
            <a:ext cx="1293873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>
                <a:solidFill>
                  <a:schemeClr val="tx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 </a:t>
            </a:r>
            <a:fld id="{696CAF5E-82FD-46C1-8113-274199A6E6F4}" type="slidenum">
              <a:rPr lang="id-ID" i="0" smtClean="0">
                <a:solidFill>
                  <a:schemeClr val="tx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i="0" dirty="0">
              <a:solidFill>
                <a:schemeClr val="tx1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07988" y="338031"/>
            <a:ext cx="315883" cy="133564"/>
            <a:chOff x="407988" y="338031"/>
            <a:chExt cx="315883" cy="133564"/>
          </a:xfrm>
          <a:solidFill>
            <a:schemeClr val="accent1"/>
          </a:solidFill>
        </p:grpSpPr>
        <p:sp>
          <p:nvSpPr>
            <p:cNvPr id="12" name="Oval 11"/>
            <p:cNvSpPr/>
            <p:nvPr/>
          </p:nvSpPr>
          <p:spPr>
            <a:xfrm>
              <a:off x="590307" y="338031"/>
              <a:ext cx="133564" cy="1335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07988" y="338031"/>
              <a:ext cx="133564" cy="1335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32F16E-7AB2-48D6-A2E0-C3F4514E08C3}"/>
              </a:ext>
            </a:extLst>
          </p:cNvPr>
          <p:cNvSpPr txBox="1"/>
          <p:nvPr userDrawn="1"/>
        </p:nvSpPr>
        <p:spPr>
          <a:xfrm>
            <a:off x="723871" y="266313"/>
            <a:ext cx="2815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b="0" spc="600" dirty="0">
                <a:latin typeface="+mj-lt"/>
              </a:rPr>
              <a:t>STYLE/</a:t>
            </a:r>
            <a:r>
              <a:rPr lang="en-ID" sz="1200" b="0" dirty="0">
                <a:latin typeface="+mj-lt"/>
              </a:rPr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329271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59D6E48-9918-4312-A780-4BD8445624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8" y="620110"/>
            <a:ext cx="5688012" cy="5617780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629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4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98" r:id="rId3"/>
    <p:sldLayoutId id="2147483675" r:id="rId4"/>
    <p:sldLayoutId id="2147483701" r:id="rId5"/>
    <p:sldLayoutId id="2147483687" r:id="rId6"/>
    <p:sldLayoutId id="214748369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55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pos="7423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C5DDB4-ACC3-4373-8ED8-D1DC68A901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57600" y="52578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SzPct val="150000"/>
              <a:buFontTx/>
              <a:buBlip>
                <a:blip r:embed="rId2"/>
              </a:buBlip>
            </a:pPr>
            <a:endParaRPr lang="ru-RU" sz="320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19400" y="0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 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851559"/>
            <a:ext cx="12192000" cy="331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latin typeface="Gabriola" pitchFamily="82" charset="0"/>
                <a:cs typeface="FreesiaUPC" pitchFamily="34" charset="-34"/>
              </a:rPr>
              <a:t/>
            </a:r>
            <a:br>
              <a:rPr lang="ru-RU" sz="5400" dirty="0">
                <a:latin typeface="Gabriola" pitchFamily="82" charset="0"/>
                <a:cs typeface="FreesiaUPC" pitchFamily="34" charset="-34"/>
              </a:rPr>
            </a:br>
            <a:endParaRPr lang="ru-RU" sz="5400" dirty="0">
              <a:latin typeface="Gabriola" pitchFamily="82" charset="0"/>
              <a:cs typeface="Frees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6243930"/>
            <a:ext cx="5009804" cy="375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Давлетова Е.Р.</a:t>
            </a:r>
            <a:endParaRPr lang="ru-RU" dirty="0"/>
          </a:p>
        </p:txBody>
      </p:sp>
      <p:pic>
        <p:nvPicPr>
          <p:cNvPr id="1026" name="Picture 2" descr="https://free-png.ru/wp-content/uploads/2020/12/95-959040_snow-nieve-copo-copos-snowflake-snowflakes-nevada-snowf-5df39be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1668">
            <a:off x="1153103" y="851559"/>
            <a:ext cx="6981069" cy="56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22531" y="4066005"/>
            <a:ext cx="9717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Зимние картины нашего округа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454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495767/0c52c444-303b-428e-9d6c-85b65b83023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3" y="261210"/>
            <a:ext cx="4801354" cy="3454269"/>
          </a:xfrm>
          <a:prstGeom prst="rect">
            <a:avLst/>
          </a:prstGeom>
          <a:ln w="28575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" y="3597676"/>
            <a:ext cx="4801356" cy="3060734"/>
          </a:xfrm>
          <a:prstGeom prst="rect">
            <a:avLst/>
          </a:prstGeom>
          <a:ln w="28575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382664" y="6336438"/>
            <a:ext cx="2543174" cy="3219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free-png.ru/wp-content/uploads/2020/12/95-959040_snow-nieve-copo-copos-snowflake-snowflakes-nevada-snowf-5df39be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4" t="1" r="-300" b="34075"/>
          <a:stretch/>
        </p:blipFill>
        <p:spPr bwMode="auto">
          <a:xfrm>
            <a:off x="6246254" y="2401705"/>
            <a:ext cx="5878286" cy="445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3BA63F-2C6B-4246-A0CD-DF1DE08398DE}"/>
              </a:ext>
            </a:extLst>
          </p:cNvPr>
          <p:cNvSpPr txBox="1"/>
          <p:nvPr/>
        </p:nvSpPr>
        <p:spPr>
          <a:xfrm>
            <a:off x="6246254" y="372714"/>
            <a:ext cx="573109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0" algn="ctr">
              <a:buFont typeface="Georgia" pitchFamily="18" charset="0"/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Югорский край, моя земля,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Родимые просторы! 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У нас и реки, и луга, 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Леса, холмы, озера. 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И север есть у нас, 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и юг, 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Сады цветут на юге, 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На севере снега вокруг – 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Там холода и вьюги…</a:t>
            </a:r>
          </a:p>
        </p:txBody>
      </p:sp>
    </p:spTree>
    <p:extLst>
      <p:ext uri="{BB962C8B-B14F-4D97-AF65-F5344CB8AC3E}">
        <p14:creationId xmlns:p14="http://schemas.microsoft.com/office/powerpoint/2010/main" val="1654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free-png.ru/wp-content/uploads/2020/12/95-959040_snow-nieve-copo-copos-snowflake-snowflakes-nevada-snowf-5df39be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4" t="1" r="-300" b="34075"/>
          <a:stretch/>
        </p:blipFill>
        <p:spPr bwMode="auto">
          <a:xfrm>
            <a:off x="6246254" y="2401705"/>
            <a:ext cx="5878286" cy="445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7811" y="229677"/>
            <a:ext cx="10332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 округ разнообразен! 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3" y="199505"/>
            <a:ext cx="6574431" cy="438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07" y="2837277"/>
            <a:ext cx="5842000" cy="385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16" y="627513"/>
            <a:ext cx="3587750" cy="287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6853" y="4580467"/>
            <a:ext cx="329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59204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Холмы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45133" y="6493933"/>
            <a:ext cx="155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Леса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05" y="4671999"/>
            <a:ext cx="3054041" cy="200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34267" y="6488668"/>
            <a:ext cx="143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Озера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4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9634" y="217714"/>
            <a:ext cx="3143795" cy="435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860971" y="6265817"/>
            <a:ext cx="3143795" cy="43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1082933"/>
            <a:ext cx="3796936" cy="2847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99" y="217714"/>
            <a:ext cx="5319954" cy="3958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61851" y="468477"/>
            <a:ext cx="811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Задание: нарисовать зимние картины нашего округа.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79" y="4106092"/>
            <a:ext cx="3183853" cy="198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19" y="3926788"/>
            <a:ext cx="3418114" cy="258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6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06 Light">
      <a:dk1>
        <a:srgbClr val="1A242E"/>
      </a:dk1>
      <a:lt1>
        <a:srgbClr val="F9F9F9"/>
      </a:lt1>
      <a:dk2>
        <a:srgbClr val="2C3E50"/>
      </a:dk2>
      <a:lt2>
        <a:srgbClr val="E7E6E6"/>
      </a:lt2>
      <a:accent1>
        <a:srgbClr val="ABC3CF"/>
      </a:accent1>
      <a:accent2>
        <a:srgbClr val="FB7B5B"/>
      </a:accent2>
      <a:accent3>
        <a:srgbClr val="85C6D4"/>
      </a:accent3>
      <a:accent4>
        <a:srgbClr val="8FCAA9"/>
      </a:accent4>
      <a:accent5>
        <a:srgbClr val="2C778A"/>
      </a:accent5>
      <a:accent6>
        <a:srgbClr val="4B5554"/>
      </a:accent6>
      <a:hlink>
        <a:srgbClr val="0563C1"/>
      </a:hlink>
      <a:folHlink>
        <a:srgbClr val="954F72"/>
      </a:folHlink>
    </a:clrScheme>
    <a:fontScheme name="Custom 1">
      <a:majorFont>
        <a:latin typeface="Abril Fatface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12563</TotalTime>
  <Words>33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5" baseType="lpstr">
      <vt:lpstr>Abril Fatface</vt:lpstr>
      <vt:lpstr>Arial</vt:lpstr>
      <vt:lpstr>Calibri</vt:lpstr>
      <vt:lpstr>FreesiaUPC</vt:lpstr>
      <vt:lpstr>Gabriola</vt:lpstr>
      <vt:lpstr>Georgia</vt:lpstr>
      <vt:lpstr>Open Sans</vt:lpstr>
      <vt:lpstr>Poppins</vt:lpstr>
      <vt:lpstr>Roboto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</dc:creator>
  <cp:lastModifiedBy>Пользователь</cp:lastModifiedBy>
  <cp:revision>162</cp:revision>
  <dcterms:created xsi:type="dcterms:W3CDTF">2016-11-04T05:31:34Z</dcterms:created>
  <dcterms:modified xsi:type="dcterms:W3CDTF">2022-12-13T11:35:28Z</dcterms:modified>
</cp:coreProperties>
</file>