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305" r:id="rId5"/>
    <p:sldId id="296" r:id="rId6"/>
    <p:sldId id="318" r:id="rId7"/>
    <p:sldId id="306" r:id="rId8"/>
    <p:sldId id="259" r:id="rId9"/>
    <p:sldId id="319" r:id="rId10"/>
    <p:sldId id="320" r:id="rId11"/>
    <p:sldId id="321" r:id="rId12"/>
    <p:sldId id="322" r:id="rId13"/>
    <p:sldId id="323" r:id="rId14"/>
    <p:sldId id="334" r:id="rId15"/>
    <p:sldId id="335" r:id="rId16"/>
    <p:sldId id="324" r:id="rId17"/>
    <p:sldId id="325" r:id="rId18"/>
    <p:sldId id="314" r:id="rId19"/>
    <p:sldId id="310" r:id="rId20"/>
    <p:sldId id="307" r:id="rId21"/>
    <p:sldId id="326" r:id="rId22"/>
    <p:sldId id="327" r:id="rId23"/>
    <p:sldId id="328" r:id="rId24"/>
    <p:sldId id="329" r:id="rId25"/>
    <p:sldId id="330" r:id="rId26"/>
    <p:sldId id="316" r:id="rId27"/>
  </p:sldIdLst>
  <p:sldSz cx="12192000" cy="6858000"/>
  <p:notesSz cx="6858000" cy="9144000"/>
  <p:defaultTextStyle>
    <a:defPPr rtl="0">
      <a:defRPr lang="ru-MO"/>
    </a:defPPr>
    <a:lvl1pPr marL="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85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5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Автор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3A1C"/>
    <a:srgbClr val="A9D7D9"/>
    <a:srgbClr val="93D3D9"/>
    <a:srgbClr val="AAD6FF"/>
    <a:srgbClr val="B2C8CD"/>
    <a:srgbClr val="CCD8D6"/>
    <a:srgbClr val="4F5945"/>
    <a:srgbClr val="73292A"/>
    <a:srgbClr val="7F867A"/>
    <a:srgbClr val="A65B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879" autoAdjust="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>
        <p:guide orient="horz" pos="3385"/>
        <p:guide pos="3840"/>
        <p:guide orient="horz" pos="157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2" d="100"/>
          <a:sy n="72" d="100"/>
        </p:scale>
        <p:origin x="3524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35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49852A6-C536-198B-0B36-808C24FAAF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MO"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F40B29C-E84A-E4D1-8998-1A961EC23B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MO" sz="1200"/>
            </a:lvl1pPr>
          </a:lstStyle>
          <a:p>
            <a:pPr rtl="0"/>
            <a:fld id="{D874E27E-5D1F-488F-8842-2EE4665658AB}" type="datetime1">
              <a:rPr lang="ru-RU" smtClean="0"/>
              <a:t>07.12.2022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CCE4DE7-ED89-D264-F004-38F2DF4879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MO"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F7E8591-FF54-5A00-A703-95ABC16B78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MO" sz="1200"/>
            </a:lvl1pPr>
          </a:lstStyle>
          <a:p>
            <a:pPr rtl="0"/>
            <a:fld id="{17369B77-94AB-0344-9EBF-9DB9EE8D3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5974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MO"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MO" sz="1200"/>
            </a:lvl1pPr>
          </a:lstStyle>
          <a:p>
            <a:fld id="{B1CC0895-195D-42AE-A25E-8485D1B75B8A}" type="datetime1">
              <a:rPr lang="ru-RU" noProof="0" smtClean="0"/>
              <a:pPr/>
              <a:t>07.12.2022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ru-MO"/>
            </a:defPPr>
          </a:lstStyle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ru-MO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MO"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MO" sz="1200"/>
            </a:lvl1pPr>
          </a:lstStyle>
          <a:p>
            <a:pPr rtl="0"/>
            <a:fld id="{0775476F-A808-1F46-A368-07984F6DA22E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142527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844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002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0775476F-A808-1F46-A368-07984F6DA22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941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353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0775476F-A808-1F46-A368-07984F6DA22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615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4878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153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0917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0034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5756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057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0775476F-A808-1F46-A368-07984F6DA22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2328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0795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7662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8556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0775476F-A808-1F46-A368-07984F6DA22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470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0775476F-A808-1F46-A368-07984F6DA22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015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747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0775476F-A808-1F46-A368-07984F6DA22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8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9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0775476F-A808-1F46-A368-07984F6DA22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954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51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0775476F-A808-1F46-A368-07984F6DA22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887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, содержащее текст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A26D6E84-B5BE-5F3E-8B3F-1A46C7F30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210" y="0"/>
            <a:ext cx="8392026" cy="6858000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F0A7E03F-5776-960D-3CA6-7CE62AC96693}"/>
              </a:ext>
            </a:extLst>
          </p:cNvPr>
          <p:cNvSpPr/>
          <p:nvPr userDrawn="1"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6A7464AF-3FD6-6193-CC95-A941ECE17B9D}"/>
              </a:ext>
            </a:extLst>
          </p:cNvPr>
          <p:cNvCxnSpPr>
            <a:cxnSpLocks/>
          </p:cNvCxnSpPr>
          <p:nvPr userDrawn="1"/>
        </p:nvCxnSpPr>
        <p:spPr>
          <a:xfrm>
            <a:off x="4359876" y="4300155"/>
            <a:ext cx="347224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Рисунок 10" descr="Изображение, содержащее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5214731-3110-8D76-56DF-6335371041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9961" y="4157464"/>
            <a:ext cx="972078" cy="285381"/>
          </a:xfrm>
          <a:prstGeom prst="rect">
            <a:avLst/>
          </a:prstGeom>
        </p:spPr>
      </p:pic>
      <p:sp>
        <p:nvSpPr>
          <p:cNvPr id="17" name="Овал 16">
            <a:extLst>
              <a:ext uri="{FF2B5EF4-FFF2-40B4-BE49-F238E27FC236}">
                <a16:creationId xmlns:a16="http://schemas.microsoft.com/office/drawing/2014/main" id="{516369FF-9501-1944-3E3F-46CBFD515D8D}"/>
              </a:ext>
            </a:extLst>
          </p:cNvPr>
          <p:cNvSpPr/>
          <p:nvPr userDrawn="1"/>
        </p:nvSpPr>
        <p:spPr>
          <a:xfrm>
            <a:off x="3447535" y="807312"/>
            <a:ext cx="5296930" cy="5296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3" name="Рисунок 12" descr="Изображение керамического изделия, фарфора&#10;&#10;Автоматически созданное описание">
            <a:extLst>
              <a:ext uri="{FF2B5EF4-FFF2-40B4-BE49-F238E27FC236}">
                <a16:creationId xmlns:a16="http://schemas.microsoft.com/office/drawing/2014/main" id="{AB1576B0-66ED-3F92-2AF8-4EF965E4E3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338" y="4814449"/>
            <a:ext cx="1668775" cy="162143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E576603-B88C-9F7F-98A5-E94BD2C23E6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0777" y="1164252"/>
            <a:ext cx="818801" cy="8455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660904"/>
            <a:ext cx="6693408" cy="1088136"/>
          </a:xfrm>
        </p:spPr>
        <p:txBody>
          <a:bodyPr rtlCol="0" anchor="b">
            <a:noAutofit/>
          </a:bodyPr>
          <a:lstStyle>
            <a:lvl1pPr algn="ctr">
              <a:defRPr lang="ru-MO" sz="46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2267712"/>
            <a:ext cx="2999232" cy="438912"/>
          </a:xfrm>
        </p:spPr>
        <p:txBody>
          <a:bodyPr rtlCol="0"/>
          <a:lstStyle>
            <a:lvl1pPr marL="0" indent="0" algn="ctr">
              <a:buNone/>
              <a:defRPr lang="ru-MO" sz="2400"/>
            </a:lvl1pPr>
            <a:lvl2pPr marL="457200" indent="0" algn="ctr">
              <a:buNone/>
              <a:defRPr lang="ru-MO" sz="2000"/>
            </a:lvl2pPr>
            <a:lvl3pPr marL="914400" indent="0" algn="ctr">
              <a:buNone/>
              <a:defRPr lang="ru-MO" sz="1800"/>
            </a:lvl3pPr>
            <a:lvl4pPr marL="1371600" indent="0" algn="ctr">
              <a:buNone/>
              <a:defRPr lang="ru-MO" sz="1600"/>
            </a:lvl4pPr>
            <a:lvl5pPr marL="1828800" indent="0" algn="ctr">
              <a:buNone/>
              <a:defRPr lang="ru-MO" sz="1600"/>
            </a:lvl5pPr>
            <a:lvl6pPr marL="2286000" indent="0" algn="ctr">
              <a:buNone/>
              <a:defRPr lang="ru-MO" sz="1600"/>
            </a:lvl6pPr>
            <a:lvl7pPr marL="2743200" indent="0" algn="ctr">
              <a:buNone/>
              <a:defRPr lang="ru-MO" sz="1600"/>
            </a:lvl7pPr>
            <a:lvl8pPr marL="3200400" indent="0" algn="ctr">
              <a:buNone/>
              <a:defRPr lang="ru-MO" sz="1600"/>
            </a:lvl8pPr>
            <a:lvl9pPr marL="3657600" indent="0" algn="ctr">
              <a:buNone/>
              <a:defRPr lang="ru-MO"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контент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EB05881-FB11-43E8-CCDD-8C12CDB4FE47}"/>
              </a:ext>
            </a:extLst>
          </p:cNvPr>
          <p:cNvSpPr/>
          <p:nvPr userDrawn="1"/>
        </p:nvSpPr>
        <p:spPr>
          <a:xfrm>
            <a:off x="838199" y="196052"/>
            <a:ext cx="10515601" cy="168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9" name="Рисунок 8" descr="Изображение ткани&#10;&#10;Автоматически созданное описание">
            <a:extLst>
              <a:ext uri="{FF2B5EF4-FFF2-40B4-BE49-F238E27FC236}">
                <a16:creationId xmlns:a16="http://schemas.microsoft.com/office/drawing/2014/main" id="{A4941BBB-13FC-2ACE-1A50-C0F465531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14950" y="-64113"/>
            <a:ext cx="1562100" cy="43942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8BE9E36-E9D5-3FA6-EE22-A6E5CE13C462}"/>
              </a:ext>
            </a:extLst>
          </p:cNvPr>
          <p:cNvSpPr/>
          <p:nvPr userDrawn="1"/>
        </p:nvSpPr>
        <p:spPr>
          <a:xfrm>
            <a:off x="995423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3" name="Рисунок 12" descr="Изображение цветка, растения&#10;&#10;Автоматически созданное описание">
            <a:extLst>
              <a:ext uri="{FF2B5EF4-FFF2-40B4-BE49-F238E27FC236}">
                <a16:creationId xmlns:a16="http://schemas.microsoft.com/office/drawing/2014/main" id="{479E4054-0885-457B-35B3-A9B26ED93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69421" y="459092"/>
            <a:ext cx="749300" cy="27559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</p:spPr>
        <p:txBody>
          <a:bodyPr rtlCol="0"/>
          <a:lstStyle>
            <a:lvl1pPr algn="ctr">
              <a:defRPr lang="ru-MO"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990088"/>
            <a:ext cx="10515600" cy="3474720"/>
          </a:xfrm>
        </p:spPr>
        <p:txBody>
          <a:bodyPr rtlCol="0"/>
          <a:lstStyle>
            <a:lvl1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C6C79F3B-6B68-BA3C-6CBE-C26E339E4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9D503431-982D-5D35-88BF-09474F76D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91044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068407D-A1C4-B842-0C34-B2DE8AD312D3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A1AE7FB-DFC0-DCDA-47AD-6ED81A6427FA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0" name="Рисунок 9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7A4DFCBA-879E-D6C9-9F81-B4F9225423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562BF3-1BFC-6948-02E0-8A1C121C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58D7F8-0920-52BA-580D-072491228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E6611EB-89A4-4C55-4032-4D0C41839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C6963F99-41C3-5ED4-AAD8-B904145CC7E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975360" y="2615184"/>
            <a:ext cx="10241280" cy="3319272"/>
          </a:xfrm>
        </p:spPr>
        <p:txBody>
          <a:bodyPr rtlCol="0"/>
          <a:lstStyle>
            <a:defPPr>
              <a:defRPr lang="ru-MO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18034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2F7EB7A-F5B6-E308-68EE-3065E2B039A6}"/>
              </a:ext>
            </a:extLst>
          </p:cNvPr>
          <p:cNvSpPr/>
          <p:nvPr userDrawn="1"/>
        </p:nvSpPr>
        <p:spPr>
          <a:xfrm>
            <a:off x="0" y="0"/>
            <a:ext cx="4873752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36" name="Рисунок 35" descr="Дерево крупным планом&#10;&#10;Описание создано автоматически со средней степенью достоверности">
            <a:extLst>
              <a:ext uri="{FF2B5EF4-FFF2-40B4-BE49-F238E27FC236}">
                <a16:creationId xmlns:a16="http://schemas.microsoft.com/office/drawing/2014/main" id="{FED57607-56F6-9FD5-F0A8-DE0BCFE896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66459" flipH="1">
            <a:off x="2282032" y="1589693"/>
            <a:ext cx="970220" cy="223612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072" y="978408"/>
            <a:ext cx="4974336" cy="1325880"/>
          </a:xfrm>
        </p:spPr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id="{DEF26CDF-94D4-BA22-7D14-8D3289040C9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91072" y="2322576"/>
            <a:ext cx="5065776" cy="448056"/>
          </a:xfrm>
        </p:spPr>
        <p:txBody>
          <a:bodyPr rtlCol="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MO" sz="2000" b="0">
                <a:latin typeface="Times New Roman" panose="02020603050405020304" pitchFamily="18" charset="0"/>
                <a:cs typeface="+mj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0" name="Объект 3">
            <a:extLst>
              <a:ext uri="{FF2B5EF4-FFF2-40B4-BE49-F238E27FC236}">
                <a16:creationId xmlns:a16="http://schemas.microsoft.com/office/drawing/2014/main" id="{0017BF0C-B2B7-932F-A9AE-5BFAE4AB5C4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89612" y="2770632"/>
            <a:ext cx="5065776" cy="1554480"/>
          </a:xfrm>
        </p:spPr>
        <p:txBody>
          <a:bodyPr rtlCol="0"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1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1" name="Текст 4">
            <a:extLst>
              <a:ext uri="{FF2B5EF4-FFF2-40B4-BE49-F238E27FC236}">
                <a16:creationId xmlns:a16="http://schemas.microsoft.com/office/drawing/2014/main" id="{DEAB8B47-DF86-7C9F-F027-2D4D22B2EA5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89612" y="4361688"/>
            <a:ext cx="5065776" cy="448056"/>
          </a:xfrm>
        </p:spPr>
        <p:txBody>
          <a:bodyPr rtlCol="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MO" sz="2000" b="0">
                <a:latin typeface="Times New Roman" panose="02020603050405020304" pitchFamily="18" charset="0"/>
                <a:cs typeface="+mj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2" name="Объект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89612" y="4791456"/>
            <a:ext cx="5065776" cy="1408176"/>
          </a:xfrm>
        </p:spPr>
        <p:txBody>
          <a:bodyPr rtlCol="0">
            <a:normAutofit/>
          </a:bodyPr>
          <a:lstStyle>
            <a:lvl1pPr>
              <a:buClr>
                <a:srgbClr val="73292A"/>
              </a:buClr>
              <a:defRPr lang="ru-MO" sz="1600"/>
            </a:lvl1pPr>
            <a:lvl2pPr>
              <a:buClr>
                <a:srgbClr val="73292A"/>
              </a:buClr>
              <a:defRPr lang="ru-MO" sz="1400"/>
            </a:lvl2pPr>
            <a:lvl3pPr>
              <a:buClr>
                <a:srgbClr val="73292A"/>
              </a:buClr>
              <a:defRPr lang="ru-MO" sz="1200"/>
            </a:lvl3pPr>
            <a:lvl4pPr>
              <a:buClr>
                <a:srgbClr val="73292A"/>
              </a:buClr>
              <a:defRPr lang="ru-MO" sz="1100"/>
            </a:lvl4pPr>
            <a:lvl5pPr>
              <a:buClr>
                <a:srgbClr val="73292A"/>
              </a:buClr>
              <a:defRPr lang="ru-MO" sz="11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pic>
        <p:nvPicPr>
          <p:cNvPr id="38" name="Рисунок 37" descr="Группа цветов&#10;&#10;Описание создано автоматически с низкой степенью достоверности">
            <a:extLst>
              <a:ext uri="{FF2B5EF4-FFF2-40B4-BE49-F238E27FC236}">
                <a16:creationId xmlns:a16="http://schemas.microsoft.com/office/drawing/2014/main" id="{5B08C513-7071-2499-7E9D-CFD5A027C0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083" y="2260473"/>
            <a:ext cx="1245309" cy="2314810"/>
          </a:xfrm>
          <a:prstGeom prst="rect">
            <a:avLst/>
          </a:prstGeom>
        </p:spPr>
      </p:pic>
      <p:sp>
        <p:nvSpPr>
          <p:cNvPr id="34" name="Текст 33">
            <a:extLst>
              <a:ext uri="{FF2B5EF4-FFF2-40B4-BE49-F238E27FC236}">
                <a16:creationId xmlns:a16="http://schemas.microsoft.com/office/drawing/2014/main" id="{BD46E6E9-39FE-B605-0786-F7F7E656F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1426464"/>
            <a:ext cx="3922776" cy="4242816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lang="ru-MO" sz="30000">
                <a:solidFill>
                  <a:schemeClr val="bg1"/>
                </a:solidFill>
                <a:latin typeface="Times New Roman" panose="02020603050405020304" pitchFamily="18" charset="0"/>
                <a:cs typeface="+mj-cs"/>
              </a:defRPr>
            </a:lvl1pPr>
          </a:lstStyle>
          <a:p>
            <a:pPr lvl="0" rtl="0"/>
            <a:r>
              <a:rPr lang="ru-RU" noProof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Сравнение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88546F5-5752-9595-980A-9978EC65B179}"/>
              </a:ext>
            </a:extLst>
          </p:cNvPr>
          <p:cNvSpPr/>
          <p:nvPr userDrawn="1"/>
        </p:nvSpPr>
        <p:spPr>
          <a:xfrm>
            <a:off x="491679" y="319214"/>
            <a:ext cx="11208641" cy="585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88B1DFD-B7E9-D65B-0A47-8D442617B0D0}"/>
              </a:ext>
            </a:extLst>
          </p:cNvPr>
          <p:cNvCxnSpPr>
            <a:cxnSpLocks/>
          </p:cNvCxnSpPr>
          <p:nvPr userDrawn="1"/>
        </p:nvCxnSpPr>
        <p:spPr>
          <a:xfrm>
            <a:off x="837235" y="1767119"/>
            <a:ext cx="105165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4190CCC3-E5E8-9E96-318B-F3F62E2328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5658" y="1631192"/>
            <a:ext cx="1207554" cy="3545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24712" y="2161563"/>
            <a:ext cx="3200400" cy="427797"/>
          </a:xfrm>
        </p:spPr>
        <p:txBody>
          <a:bodyPr rtlCol="0" anchor="b">
            <a:normAutofit/>
          </a:bodyPr>
          <a:lstStyle>
            <a:lvl1pPr marL="0" indent="0">
              <a:buNone/>
              <a:defRPr lang="ru-MO" sz="2000" b="0">
                <a:latin typeface="Times New Roman" panose="02020603050405020304" pitchFamily="18" charset="0"/>
                <a:cs typeface="+mj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124712" y="2629116"/>
            <a:ext cx="3200400" cy="3320861"/>
          </a:xfrm>
        </p:spPr>
        <p:txBody>
          <a:bodyPr rtlCol="0"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1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498848" y="2161563"/>
            <a:ext cx="3200400" cy="427797"/>
          </a:xfrm>
        </p:spPr>
        <p:txBody>
          <a:bodyPr rtlCol="0" anchor="b">
            <a:normAutofit/>
          </a:bodyPr>
          <a:lstStyle>
            <a:lvl1pPr marL="0" indent="0">
              <a:buNone/>
              <a:defRPr lang="ru-MO" sz="2000" b="0">
                <a:latin typeface="Times New Roman" panose="02020603050405020304" pitchFamily="18" charset="0"/>
                <a:cs typeface="+mj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498848" y="2629116"/>
            <a:ext cx="3200400" cy="3320861"/>
          </a:xfrm>
        </p:spPr>
        <p:txBody>
          <a:bodyPr rtlCol="0">
            <a:normAutofit/>
          </a:bodyPr>
          <a:lstStyle>
            <a:lvl1pPr>
              <a:buClr>
                <a:srgbClr val="73292A"/>
              </a:buClr>
              <a:defRPr lang="ru-MO" sz="1600"/>
            </a:lvl1pPr>
            <a:lvl2pPr>
              <a:buClr>
                <a:srgbClr val="73292A"/>
              </a:buClr>
              <a:defRPr lang="ru-MO" sz="1400"/>
            </a:lvl2pPr>
            <a:lvl3pPr>
              <a:buClr>
                <a:srgbClr val="73292A"/>
              </a:buClr>
              <a:defRPr lang="ru-MO" sz="1200"/>
            </a:lvl3pPr>
            <a:lvl4pPr>
              <a:buClr>
                <a:srgbClr val="73292A"/>
              </a:buClr>
              <a:defRPr lang="ru-MO" sz="1100"/>
            </a:lvl4pPr>
            <a:lvl5pPr>
              <a:buClr>
                <a:srgbClr val="73292A"/>
              </a:buClr>
              <a:defRPr lang="ru-MO" sz="11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F270D939-D128-D431-82CE-9C15D5A7AA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9560" y="2161563"/>
            <a:ext cx="3200400" cy="427797"/>
          </a:xfrm>
        </p:spPr>
        <p:txBody>
          <a:bodyPr rtlCol="0" anchor="b">
            <a:normAutofit/>
          </a:bodyPr>
          <a:lstStyle>
            <a:lvl1pPr marL="0" indent="0">
              <a:buNone/>
              <a:defRPr lang="ru-MO" sz="2000" b="0">
                <a:latin typeface="Times New Roman" panose="02020603050405020304" pitchFamily="18" charset="0"/>
                <a:cs typeface="+mj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6" name="Объект 5">
            <a:extLst>
              <a:ext uri="{FF2B5EF4-FFF2-40B4-BE49-F238E27FC236}">
                <a16:creationId xmlns:a16="http://schemas.microsoft.com/office/drawing/2014/main" id="{4AAE69C6-BB37-BC70-8424-BC928D19C91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909560" y="2629116"/>
            <a:ext cx="3200400" cy="3320861"/>
          </a:xfrm>
        </p:spPr>
        <p:txBody>
          <a:bodyPr rtlCol="0">
            <a:normAutofit/>
          </a:bodyPr>
          <a:lstStyle>
            <a:lvl1pPr>
              <a:buClr>
                <a:srgbClr val="73292A"/>
              </a:buClr>
              <a:defRPr lang="ru-MO" sz="1600"/>
            </a:lvl1pPr>
            <a:lvl2pPr>
              <a:buClr>
                <a:srgbClr val="73292A"/>
              </a:buClr>
              <a:defRPr lang="ru-MO" sz="1400"/>
            </a:lvl2pPr>
            <a:lvl3pPr>
              <a:buClr>
                <a:srgbClr val="73292A"/>
              </a:buClr>
              <a:defRPr lang="ru-MO" sz="1200"/>
            </a:lvl3pPr>
            <a:lvl4pPr>
              <a:buClr>
                <a:srgbClr val="73292A"/>
              </a:buClr>
              <a:defRPr lang="ru-MO" sz="1100"/>
            </a:lvl4pPr>
            <a:lvl5pPr>
              <a:buClr>
                <a:srgbClr val="73292A"/>
              </a:buClr>
              <a:defRPr lang="ru-MO" sz="11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69908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ткани&#10;&#10;Автоматически созданное описание">
            <a:extLst>
              <a:ext uri="{FF2B5EF4-FFF2-40B4-BE49-F238E27FC236}">
                <a16:creationId xmlns:a16="http://schemas.microsoft.com/office/drawing/2014/main" id="{E0606CB6-3E28-F128-51B5-3786D740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64BBC1B-7DD9-DA00-15CC-B446DA472005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8" name="Рисунок 7" descr="Изображение цветка, растения&#10;&#10;Автоматически созданное описание">
            <a:extLst>
              <a:ext uri="{FF2B5EF4-FFF2-40B4-BE49-F238E27FC236}">
                <a16:creationId xmlns:a16="http://schemas.microsoft.com/office/drawing/2014/main" id="{C88A03B2-8C41-A023-CB90-5F79A1F01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pic>
        <p:nvPicPr>
          <p:cNvPr id="10" name="Рисунок 9" descr="Цветок крупным планом&#10;&#10;Описание создано автоматически с низкой степенью достоверности">
            <a:extLst>
              <a:ext uri="{FF2B5EF4-FFF2-40B4-BE49-F238E27FC236}">
                <a16:creationId xmlns:a16="http://schemas.microsoft.com/office/drawing/2014/main" id="{9EA6110C-517A-C447-DB03-9A264F112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9809" y="1695833"/>
            <a:ext cx="1155700" cy="4318000"/>
          </a:xfrm>
          <a:prstGeom prst="rect">
            <a:avLst/>
          </a:prstGeom>
        </p:spPr>
      </p:pic>
      <p:pic>
        <p:nvPicPr>
          <p:cNvPr id="12" name="Рисунок 11" descr="Цветок крупным планом&#10;&#10;Описание создано автоматически с низкой степенью достоверности">
            <a:extLst>
              <a:ext uri="{FF2B5EF4-FFF2-40B4-BE49-F238E27FC236}">
                <a16:creationId xmlns:a16="http://schemas.microsoft.com/office/drawing/2014/main" id="{DC4249CD-2B45-A435-5B21-CFA7042138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6749" y="381916"/>
            <a:ext cx="1155700" cy="4318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A7568A0-F819-551E-4780-20A651246990}"/>
              </a:ext>
            </a:extLst>
          </p:cNvPr>
          <p:cNvSpPr/>
          <p:nvPr userDrawn="1"/>
        </p:nvSpPr>
        <p:spPr>
          <a:xfrm>
            <a:off x="1024128" y="2162946"/>
            <a:ext cx="3794760" cy="2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711D903-56F9-B09B-0443-A76786804823}"/>
              </a:ext>
            </a:extLst>
          </p:cNvPr>
          <p:cNvSpPr/>
          <p:nvPr userDrawn="1"/>
        </p:nvSpPr>
        <p:spPr>
          <a:xfrm>
            <a:off x="1131655" y="2264499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D91551-9B41-0ACF-0BE6-9D174E69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</p:spPr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545D3FB1-678F-0A9A-CCB6-435CE57DA0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11312" y="2011680"/>
            <a:ext cx="2999232" cy="2843784"/>
          </a:xfrm>
        </p:spPr>
        <p:txBody>
          <a:bodyPr rtlCol="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lang="ru-MO" sz="2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lang="ru-MO"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lang="ru-MO"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lang="ru-MO"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lang="ru-MO"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82466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D362110-9E75-C1E6-F3D3-769A27CB658B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0E61109-4A99-6337-9E7D-6AE0370E2A33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1" name="Рисунок 10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13B4663F-72DF-CD37-DE9D-C35DFB37E8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C48BE494-2D3C-A618-4422-6EA94969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628461"/>
            <a:ext cx="5181600" cy="3548501"/>
          </a:xfrm>
        </p:spPr>
        <p:txBody>
          <a:bodyPr rtlCol="0"/>
          <a:lstStyle>
            <a:defPPr>
              <a:defRPr lang="ru-MO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2628461"/>
            <a:ext cx="5181600" cy="3548501"/>
          </a:xfrm>
        </p:spPr>
        <p:txBody>
          <a:bodyPr rtlCol="0"/>
          <a:lstStyle>
            <a:defPPr>
              <a:defRPr lang="ru-MO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19B248-9F11-0A11-E6AF-776D371E1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5EFD48A-F270-E4EE-7C35-F4304F3DD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A7DEB86-4C56-EB31-FEEE-EC8AA99FB456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3C19EDA-96E7-C255-DFF9-F36A187EBACD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7" name="Рисунок 6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FAD938FE-3B63-4832-B610-64346C069F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B38128B-385C-B928-A4A8-BD98929D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ru-MO"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lang="ru-MO" sz="3200"/>
            </a:lvl1pPr>
            <a:lvl2pPr>
              <a:defRPr lang="ru-MO" sz="2800"/>
            </a:lvl2pPr>
            <a:lvl3pPr>
              <a:defRPr lang="ru-MO" sz="2400"/>
            </a:lvl3pPr>
            <a:lvl4pPr>
              <a:defRPr lang="ru-MO" sz="2000"/>
            </a:lvl4pPr>
            <a:lvl5pPr>
              <a:defRPr lang="ru-MO" sz="2000"/>
            </a:lvl5pPr>
            <a:lvl6pPr>
              <a:defRPr lang="ru-MO" sz="2000"/>
            </a:lvl6pPr>
            <a:lvl7pPr>
              <a:defRPr lang="ru-MO" sz="2000"/>
            </a:lvl7pPr>
            <a:lvl8pPr>
              <a:defRPr lang="ru-MO" sz="2000"/>
            </a:lvl8pPr>
            <a:lvl9pPr>
              <a:defRPr lang="ru-MO" sz="2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ru-MO" sz="1600"/>
            </a:lvl1pPr>
            <a:lvl2pPr marL="457200" indent="0">
              <a:buNone/>
              <a:defRPr lang="ru-MO" sz="1400"/>
            </a:lvl2pPr>
            <a:lvl3pPr marL="914400" indent="0">
              <a:buNone/>
              <a:defRPr lang="ru-MO" sz="1200"/>
            </a:lvl3pPr>
            <a:lvl4pPr marL="1371600" indent="0">
              <a:buNone/>
              <a:defRPr lang="ru-MO" sz="1000"/>
            </a:lvl4pPr>
            <a:lvl5pPr marL="1828800" indent="0">
              <a:buNone/>
              <a:defRPr lang="ru-MO" sz="1000"/>
            </a:lvl5pPr>
            <a:lvl6pPr marL="2286000" indent="0">
              <a:buNone/>
              <a:defRPr lang="ru-MO" sz="1000"/>
            </a:lvl6pPr>
            <a:lvl7pPr marL="2743200" indent="0">
              <a:buNone/>
              <a:defRPr lang="ru-MO" sz="1000"/>
            </a:lvl7pPr>
            <a:lvl8pPr marL="3200400" indent="0">
              <a:buNone/>
              <a:defRPr lang="ru-MO" sz="1000"/>
            </a:lvl8pPr>
            <a:lvl9pPr marL="3657600" indent="0">
              <a:buNone/>
              <a:defRPr lang="ru-MO"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ru-MO"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lang="ru-MO" sz="3200"/>
            </a:lvl1pPr>
            <a:lvl2pPr marL="457200" indent="0">
              <a:buNone/>
              <a:defRPr lang="ru-MO" sz="2800"/>
            </a:lvl2pPr>
            <a:lvl3pPr marL="914400" indent="0">
              <a:buNone/>
              <a:defRPr lang="ru-MO" sz="2400"/>
            </a:lvl3pPr>
            <a:lvl4pPr marL="1371600" indent="0">
              <a:buNone/>
              <a:defRPr lang="ru-MO" sz="2000"/>
            </a:lvl4pPr>
            <a:lvl5pPr marL="1828800" indent="0">
              <a:buNone/>
              <a:defRPr lang="ru-MO" sz="2000"/>
            </a:lvl5pPr>
            <a:lvl6pPr marL="2286000" indent="0">
              <a:buNone/>
              <a:defRPr lang="ru-MO" sz="2000"/>
            </a:lvl6pPr>
            <a:lvl7pPr marL="2743200" indent="0">
              <a:buNone/>
              <a:defRPr lang="ru-MO" sz="2000"/>
            </a:lvl7pPr>
            <a:lvl8pPr marL="3200400" indent="0">
              <a:buNone/>
              <a:defRPr lang="ru-MO" sz="2000"/>
            </a:lvl8pPr>
            <a:lvl9pPr marL="3657600" indent="0">
              <a:buNone/>
              <a:defRPr lang="ru-MO" sz="2000"/>
            </a:lvl9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ru-MO" sz="1600"/>
            </a:lvl1pPr>
            <a:lvl2pPr marL="457200" indent="0">
              <a:buNone/>
              <a:defRPr lang="ru-MO" sz="1400"/>
            </a:lvl2pPr>
            <a:lvl3pPr marL="914400" indent="0">
              <a:buNone/>
              <a:defRPr lang="ru-MO" sz="1200"/>
            </a:lvl3pPr>
            <a:lvl4pPr marL="1371600" indent="0">
              <a:buNone/>
              <a:defRPr lang="ru-MO" sz="1000"/>
            </a:lvl4pPr>
            <a:lvl5pPr marL="1828800" indent="0">
              <a:buNone/>
              <a:defRPr lang="ru-MO" sz="1000"/>
            </a:lvl5pPr>
            <a:lvl6pPr marL="2286000" indent="0">
              <a:buNone/>
              <a:defRPr lang="ru-MO" sz="1000"/>
            </a:lvl6pPr>
            <a:lvl7pPr marL="2743200" indent="0">
              <a:buNone/>
              <a:defRPr lang="ru-MO" sz="1000"/>
            </a:lvl7pPr>
            <a:lvl8pPr marL="3200400" indent="0">
              <a:buNone/>
              <a:defRPr lang="ru-MO" sz="1000"/>
            </a:lvl8pPr>
            <a:lvl9pPr marL="3657600" indent="0">
              <a:buNone/>
              <a:defRPr lang="ru-MO"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ткани&#10;&#10;Автоматически созданное описание">
            <a:extLst>
              <a:ext uri="{FF2B5EF4-FFF2-40B4-BE49-F238E27FC236}">
                <a16:creationId xmlns:a16="http://schemas.microsoft.com/office/drawing/2014/main" id="{ABAD6905-AD97-1EAF-A4A3-D0BB13B1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3BCB4CA-03FB-81F4-F8A2-FA9C0DBDEB11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3" name="Рисунок 12" descr="Группа цветов&#10;&#10;Описание создано автоматически с низкой степенью достоверности">
            <a:extLst>
              <a:ext uri="{FF2B5EF4-FFF2-40B4-BE49-F238E27FC236}">
                <a16:creationId xmlns:a16="http://schemas.microsoft.com/office/drawing/2014/main" id="{138EDBF7-FA56-2BF9-ECFA-6C39FEE8F8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59852" flipH="1">
            <a:off x="1760954" y="2048834"/>
            <a:ext cx="1230524" cy="228732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0" y="978408"/>
            <a:ext cx="3749040" cy="1325880"/>
          </a:xfrm>
        </p:spPr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32" name="Объект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8183880" y="2194560"/>
            <a:ext cx="3749040" cy="4306824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lang="ru-MO" sz="2400"/>
            </a:lvl1pPr>
            <a:lvl2pPr marL="228600">
              <a:buClr>
                <a:srgbClr val="73292A"/>
              </a:buClr>
              <a:defRPr lang="ru-MO" sz="2000"/>
            </a:lvl2pPr>
            <a:lvl3pPr marL="685800">
              <a:buClr>
                <a:srgbClr val="73292A"/>
              </a:buClr>
              <a:defRPr lang="ru-MO" sz="1800"/>
            </a:lvl3pPr>
            <a:lvl4pPr marL="1143000">
              <a:buClr>
                <a:srgbClr val="73292A"/>
              </a:buClr>
              <a:defRPr lang="ru-MO" sz="1600"/>
            </a:lvl4pPr>
            <a:lvl5pPr marL="1600200">
              <a:buClr>
                <a:srgbClr val="73292A"/>
              </a:buClr>
              <a:defRPr lang="ru-MO"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pic>
        <p:nvPicPr>
          <p:cNvPr id="6" name="Рисунок 5" descr="Изображение цветка, растения&#10;&#10;Автоматически созданное описание">
            <a:extLst>
              <a:ext uri="{FF2B5EF4-FFF2-40B4-BE49-F238E27FC236}">
                <a16:creationId xmlns:a16="http://schemas.microsoft.com/office/drawing/2014/main" id="{0FE36A83-31CF-DF76-5708-55ED9FB70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sp>
        <p:nvSpPr>
          <p:cNvPr id="11" name="Текст 33">
            <a:extLst>
              <a:ext uri="{FF2B5EF4-FFF2-40B4-BE49-F238E27FC236}">
                <a16:creationId xmlns:a16="http://schemas.microsoft.com/office/drawing/2014/main" id="{5BF6365E-74A9-6D7B-5F20-7C29F2901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5296" y="1426464"/>
            <a:ext cx="3922776" cy="4242816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lang="ru-MO" sz="30000">
                <a:solidFill>
                  <a:schemeClr val="bg1"/>
                </a:solidFill>
                <a:latin typeface="Times New Roman" panose="02020603050405020304" pitchFamily="18" charset="0"/>
                <a:cs typeface="+mj-cs"/>
              </a:defRPr>
            </a:lvl1pPr>
          </a:lstStyle>
          <a:p>
            <a:pPr lvl="0" rtl="0"/>
            <a:r>
              <a:rPr lang="ru-RU" noProof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953980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содержимое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BB4DE27-1913-8274-9943-46641EA0DAB7}"/>
              </a:ext>
            </a:extLst>
          </p:cNvPr>
          <p:cNvSpPr/>
          <p:nvPr userDrawn="1"/>
        </p:nvSpPr>
        <p:spPr>
          <a:xfrm>
            <a:off x="1174276" y="-756"/>
            <a:ext cx="9843449" cy="569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901AB4A-AE17-BFA4-697C-75EC6407E147}"/>
              </a:ext>
            </a:extLst>
          </p:cNvPr>
          <p:cNvSpPr/>
          <p:nvPr userDrawn="1"/>
        </p:nvSpPr>
        <p:spPr>
          <a:xfrm>
            <a:off x="1604189" y="-13446"/>
            <a:ext cx="8983623" cy="52577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1" name="Рисунок 10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1C7F01FE-99A8-35BD-05A1-6D93A2578E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2833" y="5110810"/>
            <a:ext cx="1207554" cy="35451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66660DF-FD7A-4340-E854-B4680A6B8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02474" y="-1953000"/>
            <a:ext cx="1485900" cy="53721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 rtlCol="0"/>
          <a:lstStyle>
            <a:lvl1pPr algn="ctr">
              <a:defRPr lang="ru-MO"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23516" y="2651760"/>
            <a:ext cx="7744968" cy="269748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ru-MO"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lang="ru-MO" sz="18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lang="ru-MO"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lang="ru-MO"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lang="ru-MO"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endParaRPr lang="ru-RU" noProof="0"/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2F05D25C-B703-1868-603E-D468EF44D7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D8FDB2CC-A975-BC07-042A-228D387E5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20268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8ADFA29-47E3-2E16-12B7-D8031DC04C0D}"/>
              </a:ext>
            </a:extLst>
          </p:cNvPr>
          <p:cNvSpPr/>
          <p:nvPr userDrawn="1"/>
        </p:nvSpPr>
        <p:spPr>
          <a:xfrm>
            <a:off x="0" y="3377183"/>
            <a:ext cx="12192000" cy="232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1" name="Рисунок 10" descr="Растение крупным планом&#10;&#10;Описание создано автоматически с низкой степенью достоверности">
            <a:extLst>
              <a:ext uri="{FF2B5EF4-FFF2-40B4-BE49-F238E27FC236}">
                <a16:creationId xmlns:a16="http://schemas.microsoft.com/office/drawing/2014/main" id="{D373DB44-C887-96AC-D32D-B7656F28F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87322" y="3187511"/>
            <a:ext cx="1422400" cy="5283200"/>
          </a:xfrm>
          <a:prstGeom prst="rect">
            <a:avLst/>
          </a:prstGeom>
        </p:spPr>
      </p:pic>
      <p:pic>
        <p:nvPicPr>
          <p:cNvPr id="9" name="Рисунок 8" descr="Изображение постельного белья, ткани&#10;&#10;Автоматически созданное описание">
            <a:extLst>
              <a:ext uri="{FF2B5EF4-FFF2-40B4-BE49-F238E27FC236}">
                <a16:creationId xmlns:a16="http://schemas.microsoft.com/office/drawing/2014/main" id="{6A080FF9-A96B-AA38-428D-5F2CF533D0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400022" y="287485"/>
            <a:ext cx="1485900" cy="53721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5150280-02E2-686D-A130-65EBDA15EF13}"/>
              </a:ext>
            </a:extLst>
          </p:cNvPr>
          <p:cNvSpPr/>
          <p:nvPr userDrawn="1"/>
        </p:nvSpPr>
        <p:spPr>
          <a:xfrm>
            <a:off x="232651" y="3633264"/>
            <a:ext cx="11740896" cy="17897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5" name="Рисунок 14" descr="Изображение керамического изделия, фарфора&#10;&#10;Автоматически созданное описание">
            <a:extLst>
              <a:ext uri="{FF2B5EF4-FFF2-40B4-BE49-F238E27FC236}">
                <a16:creationId xmlns:a16="http://schemas.microsoft.com/office/drawing/2014/main" id="{3DD4D68C-6665-333E-98E8-785116A05A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90193">
            <a:off x="6957396" y="5090392"/>
            <a:ext cx="856832" cy="832525"/>
          </a:xfrm>
          <a:prstGeom prst="rect">
            <a:avLst/>
          </a:prstGeom>
        </p:spPr>
      </p:pic>
      <p:pic>
        <p:nvPicPr>
          <p:cNvPr id="17" name="Рисунок 16" descr="Изображение, содержащее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7E0939A-D971-0D79-9B6D-834913C959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2979" y="3252854"/>
            <a:ext cx="1206427" cy="62135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153668" y="3977640"/>
            <a:ext cx="9884664" cy="731520"/>
          </a:xfrm>
        </p:spPr>
        <p:txBody>
          <a:bodyPr rtlCol="0" anchor="b">
            <a:normAutofit/>
          </a:bodyPr>
          <a:lstStyle>
            <a:lvl1pPr algn="ctr">
              <a:defRPr lang="ru-MO" sz="4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1153668" y="4700016"/>
            <a:ext cx="9884664" cy="457200"/>
          </a:xfrm>
        </p:spPr>
        <p:txBody>
          <a:bodyPr rtlCol="0" anchor="ctr"/>
          <a:lstStyle>
            <a:lvl1pPr marL="0" indent="0" algn="ctr">
              <a:buNone/>
              <a:defRPr lang="ru-MO"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lang="ru-MO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ru-MO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 rtlCol="0"/>
          <a:lstStyle>
            <a:lvl1pPr algn="ctr">
              <a:defRPr lang="ru-MO"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70832"/>
          </a:xfrm>
        </p:spPr>
        <p:txBody>
          <a:bodyPr rtlCol="0"/>
          <a:lstStyle>
            <a:lvl1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имое (зеленый цвет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 rtlCol="0"/>
          <a:lstStyle>
            <a:lvl1pPr algn="ctr">
              <a:defRPr lang="ru-MO"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600200"/>
            <a:ext cx="10972800" cy="4572000"/>
          </a:xfrm>
        </p:spPr>
        <p:txBody>
          <a:bodyPr rtlCol="0"/>
          <a:lstStyle>
            <a:lvl1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25109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2F45E1C-47F6-0AF9-7468-BA613D681E1D}"/>
              </a:ext>
            </a:extLst>
          </p:cNvPr>
          <p:cNvSpPr/>
          <p:nvPr userDrawn="1"/>
        </p:nvSpPr>
        <p:spPr>
          <a:xfrm>
            <a:off x="0" y="1533950"/>
            <a:ext cx="12192000" cy="3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8" name="Рисунок 7" descr="Изображение ткани&#10;&#10;Автоматически созданное описание">
            <a:extLst>
              <a:ext uri="{FF2B5EF4-FFF2-40B4-BE49-F238E27FC236}">
                <a16:creationId xmlns:a16="http://schemas.microsoft.com/office/drawing/2014/main" id="{AB9E0D8B-7031-366D-884B-EB3FABD7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56236" y="-1772981"/>
            <a:ext cx="2147050" cy="6039669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859314F-DCEF-A5A7-C5D9-F0D39AAC9FFA}"/>
              </a:ext>
            </a:extLst>
          </p:cNvPr>
          <p:cNvSpPr/>
          <p:nvPr userDrawn="1"/>
        </p:nvSpPr>
        <p:spPr>
          <a:xfrm>
            <a:off x="225552" y="1796143"/>
            <a:ext cx="11740896" cy="3265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6" name="Рисунок 15" descr="Изображение цветка, растения&#10;&#10;Автоматически созданное описание">
            <a:extLst>
              <a:ext uri="{FF2B5EF4-FFF2-40B4-BE49-F238E27FC236}">
                <a16:creationId xmlns:a16="http://schemas.microsoft.com/office/drawing/2014/main" id="{DAAE5EB8-5B6B-6FA6-E6E7-D2F58FDF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307543" y="-287017"/>
            <a:ext cx="1051334" cy="3866771"/>
          </a:xfrm>
          <a:prstGeom prst="rect">
            <a:avLst/>
          </a:prstGeom>
        </p:spPr>
      </p:pic>
      <p:pic>
        <p:nvPicPr>
          <p:cNvPr id="19" name="Рисунок 18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BB1368FF-AA1B-4423-30B1-BE082E6F19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2222" y="4923380"/>
            <a:ext cx="1207554" cy="3545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</p:spPr>
        <p:txBody>
          <a:bodyPr rtlCol="0" anchor="t">
            <a:normAutofit/>
          </a:bodyPr>
          <a:lstStyle>
            <a:lvl1pPr algn="ctr">
              <a:defRPr lang="ru-MO" sz="4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3454" y="3964517"/>
            <a:ext cx="8705089" cy="457200"/>
          </a:xfrm>
        </p:spPr>
        <p:txBody>
          <a:bodyPr rtlCol="0" anchor="ctr"/>
          <a:lstStyle>
            <a:lvl1pPr marL="0" indent="0" algn="ctr">
              <a:buNone/>
              <a:defRPr lang="ru-MO" sz="2400">
                <a:solidFill>
                  <a:schemeClr val="accent3"/>
                </a:solidFill>
              </a:defRPr>
            </a:lvl1pPr>
            <a:lvl2pPr marL="457200" indent="0">
              <a:buNone/>
              <a:defRPr lang="ru-MO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ru-MO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7" name="Текст 24">
            <a:extLst>
              <a:ext uri="{FF2B5EF4-FFF2-40B4-BE49-F238E27FC236}">
                <a16:creationId xmlns:a16="http://schemas.microsoft.com/office/drawing/2014/main" id="{F5E2B84E-B4F2-ED93-8084-ECFC3B9C38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49667" y="3189069"/>
            <a:ext cx="945473" cy="1936750"/>
          </a:xfrm>
        </p:spPr>
        <p:txBody>
          <a:bodyPr rtlCol="0">
            <a:noAutofit/>
          </a:bodyPr>
          <a:lstStyle>
            <a:lvl1pPr marL="0" indent="0">
              <a:buNone/>
              <a:defRPr lang="ru-MO" sz="14000" b="1">
                <a:solidFill>
                  <a:schemeClr val="tx2"/>
                </a:solidFill>
                <a:latin typeface="Times New Roman" panose="02020603050405020304" pitchFamily="18" charset="0"/>
                <a:cs typeface="+mj-cs"/>
              </a:defRPr>
            </a:lvl1pPr>
          </a:lstStyle>
          <a:p>
            <a:pPr lvl="0" rtl="0"/>
            <a:r>
              <a:rPr lang="ru-RU" noProof="0"/>
              <a:t>”</a:t>
            </a:r>
          </a:p>
        </p:txBody>
      </p:sp>
      <p:sp>
        <p:nvSpPr>
          <p:cNvPr id="28" name="Текст 24">
            <a:extLst>
              <a:ext uri="{FF2B5EF4-FFF2-40B4-BE49-F238E27FC236}">
                <a16:creationId xmlns:a16="http://schemas.microsoft.com/office/drawing/2014/main" id="{FDD82133-EB75-7E07-A9CE-730CB7F6C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84" y="2136567"/>
            <a:ext cx="941832" cy="1936750"/>
          </a:xfrm>
        </p:spPr>
        <p:txBody>
          <a:bodyPr rtlCol="0">
            <a:noAutofit/>
          </a:bodyPr>
          <a:lstStyle>
            <a:lvl1pPr marL="0" indent="0">
              <a:buNone/>
              <a:defRPr lang="ru-MO" sz="14000" b="1">
                <a:solidFill>
                  <a:schemeClr val="tx2"/>
                </a:solidFill>
                <a:latin typeface="Times New Roman" panose="02020603050405020304" pitchFamily="18" charset="0"/>
                <a:cs typeface="+mj-cs"/>
              </a:defRPr>
            </a:lvl1pPr>
          </a:lstStyle>
          <a:p>
            <a:pPr lvl="0" rtl="0"/>
            <a:r>
              <a:rPr lang="ru-RU" noProof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178703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0" name="Рисунок 9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2" name="Рисунок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375868" y="179705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26173" y="3946525"/>
            <a:ext cx="2194560" cy="3556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200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1" name="Текст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28309" y="4306415"/>
            <a:ext cx="219456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1" name="Рисунок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828270" y="179705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3" name="Текст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63663" y="3926721"/>
            <a:ext cx="2194560" cy="3556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200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2" name="Текст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65799" y="4286611"/>
            <a:ext cx="219456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0" name="Рисунок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80672" y="179705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5" name="Текст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16065" y="3946525"/>
            <a:ext cx="2194560" cy="3556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200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4" name="Текст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18201" y="4306415"/>
            <a:ext cx="219456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9" name="Рисунок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733074" y="179705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7" name="Текст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66331" y="3946525"/>
            <a:ext cx="2194560" cy="3556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200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6" name="Текст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68467" y="4306415"/>
            <a:ext cx="219456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19687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0" name="Рисунок 9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2" name="Рисунок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81364" y="1658061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6424" y="2926080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1" name="Текст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6424" y="3145536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6" name="Рисунок 17">
            <a:extLst>
              <a:ext uri="{FF2B5EF4-FFF2-40B4-BE49-F238E27FC236}">
                <a16:creationId xmlns:a16="http://schemas.microsoft.com/office/drawing/2014/main" id="{B23EF08B-7D0C-7D96-413D-71C22E3F74D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681364" y="3818492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5" name="Текст 19">
            <a:extLst>
              <a:ext uri="{FF2B5EF4-FFF2-40B4-BE49-F238E27FC236}">
                <a16:creationId xmlns:a16="http://schemas.microsoft.com/office/drawing/2014/main" id="{A6866782-6675-4F37-E5D2-68CB0191C1A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06424" y="5086511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4" name="Текст 19">
            <a:extLst>
              <a:ext uri="{FF2B5EF4-FFF2-40B4-BE49-F238E27FC236}">
                <a16:creationId xmlns:a16="http://schemas.microsoft.com/office/drawing/2014/main" id="{9F53AB27-DDFA-AA5D-8253-546C9BBA9C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06424" y="5305967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1" name="Рисунок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226754" y="1658061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3" name="Текст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312" y="2926080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2" name="Текст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39312" y="3145536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6" name="Рисунок 17">
            <a:extLst>
              <a:ext uri="{FF2B5EF4-FFF2-40B4-BE49-F238E27FC236}">
                <a16:creationId xmlns:a16="http://schemas.microsoft.com/office/drawing/2014/main" id="{DD9CE7E9-3BC2-0321-457B-61D363708B3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226754" y="3818492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3" name="Текст 19">
            <a:extLst>
              <a:ext uri="{FF2B5EF4-FFF2-40B4-BE49-F238E27FC236}">
                <a16:creationId xmlns:a16="http://schemas.microsoft.com/office/drawing/2014/main" id="{70DD1941-A469-A457-B987-E0E2C300A8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39312" y="5086511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8" name="Текст 19">
            <a:extLst>
              <a:ext uri="{FF2B5EF4-FFF2-40B4-BE49-F238E27FC236}">
                <a16:creationId xmlns:a16="http://schemas.microsoft.com/office/drawing/2014/main" id="{D6B84B7D-A7EC-6FE1-9925-F78AF0DE230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39312" y="5305967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0" name="Рисунок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772144" y="1658061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5" name="Текст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72200" y="2926080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4" name="Текст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2200" y="3145536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4" name="Рисунок 17">
            <a:extLst>
              <a:ext uri="{FF2B5EF4-FFF2-40B4-BE49-F238E27FC236}">
                <a16:creationId xmlns:a16="http://schemas.microsoft.com/office/drawing/2014/main" id="{AA1AC2FE-336D-4E7F-2C86-6A8C29BA8F9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772144" y="3818492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7" name="Текст 19">
            <a:extLst>
              <a:ext uri="{FF2B5EF4-FFF2-40B4-BE49-F238E27FC236}">
                <a16:creationId xmlns:a16="http://schemas.microsoft.com/office/drawing/2014/main" id="{FA370BF1-09EC-DBE1-5118-8A92A0F90BC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72200" y="5086511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5" name="Текст 19">
            <a:extLst>
              <a:ext uri="{FF2B5EF4-FFF2-40B4-BE49-F238E27FC236}">
                <a16:creationId xmlns:a16="http://schemas.microsoft.com/office/drawing/2014/main" id="{5089D72C-E865-F5D3-CB1E-050AEF68445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72200" y="5305967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9" name="Рисунок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317533" y="1658061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7" name="Текст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05088" y="2926080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6" name="Текст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05088" y="3145536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7" name="Рисунок 17">
            <a:extLst>
              <a:ext uri="{FF2B5EF4-FFF2-40B4-BE49-F238E27FC236}">
                <a16:creationId xmlns:a16="http://schemas.microsoft.com/office/drawing/2014/main" id="{4F7ECA98-24CD-8CC5-A3EC-BFF5E9B11748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9317533" y="3818492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2" name="Текст 19">
            <a:extLst>
              <a:ext uri="{FF2B5EF4-FFF2-40B4-BE49-F238E27FC236}">
                <a16:creationId xmlns:a16="http://schemas.microsoft.com/office/drawing/2014/main" id="{46CBECF2-D93E-3DF9-064C-CB4A3262B6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05088" y="5086511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1" name="Текст 19">
            <a:extLst>
              <a:ext uri="{FF2B5EF4-FFF2-40B4-BE49-F238E27FC236}">
                <a16:creationId xmlns:a16="http://schemas.microsoft.com/office/drawing/2014/main" id="{71E06E16-A083-B853-8155-7FF97AD1DE8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705088" y="5305967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2232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MO"/>
            </a:def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MO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MO"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MO"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9" r:id="rId3"/>
    <p:sldLayoutId id="2147483651" r:id="rId4"/>
    <p:sldLayoutId id="2147483650" r:id="rId5"/>
    <p:sldLayoutId id="2147483663" r:id="rId6"/>
    <p:sldLayoutId id="2147483665" r:id="rId7"/>
    <p:sldLayoutId id="2147483660" r:id="rId8"/>
    <p:sldLayoutId id="2147483661" r:id="rId9"/>
    <p:sldLayoutId id="2147483662" r:id="rId10"/>
    <p:sldLayoutId id="2147483666" r:id="rId11"/>
    <p:sldLayoutId id="2147483653" r:id="rId12"/>
    <p:sldLayoutId id="2147483664" r:id="rId13"/>
    <p:sldLayoutId id="2147483667" r:id="rId14"/>
    <p:sldLayoutId id="2147483652" r:id="rId15"/>
    <p:sldLayoutId id="2147483654" r:id="rId16"/>
    <p:sldLayoutId id="2147483655" r:id="rId17"/>
    <p:sldLayoutId id="2147483656" r:id="rId18"/>
    <p:sldLayoutId id="2147483657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MO" sz="4400" kern="1200">
          <a:solidFill>
            <a:schemeClr val="accent3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73292A"/>
        </a:buClr>
        <a:buFont typeface="Arial" panose="020B0604020202020204" pitchFamily="34" charset="0"/>
        <a:buChar char="•"/>
        <a:defRPr lang="ru-MO"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ru-MO"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ru-MO"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ru-MO"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ru-MO"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MO"/>
      </a:defPPr>
      <a:lvl1pPr marL="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4180B-35BA-C28E-820F-59C84FBDD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5044" y="3063241"/>
            <a:ext cx="5794311" cy="1088136"/>
          </a:xfrm>
        </p:spPr>
        <p:txBody>
          <a:bodyPr rtlCol="0"/>
          <a:lstStyle>
            <a:defPPr>
              <a:defRPr lang="ru-MO"/>
            </a:defPPr>
          </a:lstStyle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фенечек из </a:t>
            </a:r>
            <a:r>
              <a:rPr lang="ru-RU" sz="3600" dirty="0">
                <a:solidFill>
                  <a:srgbClr val="4A3A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бисера</a:t>
            </a:r>
            <a:endParaRPr lang="ru-RU" sz="3600" dirty="0">
              <a:solidFill>
                <a:srgbClr val="4A3A1C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26260E8-21BF-1371-4767-5E86248A7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8065" y="1548882"/>
            <a:ext cx="3666931" cy="1586203"/>
          </a:xfrm>
        </p:spPr>
        <p:txBody>
          <a:bodyPr rtlCol="0">
            <a:normAutofit fontScale="92500"/>
          </a:bodyPr>
          <a:lstStyle>
            <a:defPPr>
              <a:defRPr lang="ru-MO"/>
            </a:defPPr>
          </a:lstStyle>
          <a:p>
            <a:r>
              <a:rPr lang="ru-RU" sz="1800" cap="all" dirty="0">
                <a:solidFill>
                  <a:srgbClr val="4A3A1C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УЧРЕЖДЕНИЕ </a:t>
            </a:r>
            <a:br>
              <a:rPr lang="ru-RU" sz="1800" cap="all" dirty="0">
                <a:solidFill>
                  <a:srgbClr val="4A3A1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cap="all" dirty="0">
                <a:solidFill>
                  <a:srgbClr val="4A3A1C"/>
                </a:solidFill>
                <a:latin typeface="Times New Roman" pitchFamily="18" charset="0"/>
                <a:cs typeface="Times New Roman" pitchFamily="18" charset="0"/>
              </a:rPr>
              <a:t>ДОПОЛНИТЕЛЬНОГО ОБРАЗОВАНИЯ </a:t>
            </a:r>
            <a:br>
              <a:rPr lang="ru-RU" sz="1800" cap="all" dirty="0">
                <a:solidFill>
                  <a:srgbClr val="4A3A1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cap="all" dirty="0">
                <a:solidFill>
                  <a:srgbClr val="4A3A1C"/>
                </a:solidFill>
                <a:latin typeface="Times New Roman" pitchFamily="18" charset="0"/>
                <a:cs typeface="Times New Roman" pitchFamily="18" charset="0"/>
              </a:rPr>
              <a:t>"ДЕТСКИЙ ЭТНОКУЛЬТУРНО-ОБРАЗОВАТЕЛЬНЫЙ </a:t>
            </a:r>
            <a:r>
              <a:rPr lang="ru-RU" sz="2000" b="1" cap="all" dirty="0">
                <a:solidFill>
                  <a:srgbClr val="4A3A1C"/>
                </a:solidFill>
                <a:latin typeface="Times New Roman" pitchFamily="18" charset="0"/>
                <a:cs typeface="Times New Roman" pitchFamily="18" charset="0"/>
              </a:rPr>
              <a:t>ЦЕНТР"</a:t>
            </a:r>
            <a:endParaRPr lang="ru-RU" sz="20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4A3A1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18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A585715-2793-160B-269E-D9516C84D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4864" y="1343609"/>
            <a:ext cx="9013373" cy="3853542"/>
          </a:xfrm>
        </p:spPr>
        <p:txBody>
          <a:bodyPr rtlCol="0">
            <a:normAutofit/>
          </a:bodyPr>
          <a:lstStyle>
            <a:defPPr>
              <a:defRPr lang="ru-MO"/>
            </a:defPPr>
          </a:lstStyle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ru-RU" sz="3200" b="0" i="0" dirty="0">
                <a:solidFill>
                  <a:srgbClr val="181818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Леску нельзя перекусывать зубами, а то можно повредить губы, зубы.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Леску нельзя разрывать руками, можно порезать пальцы, руки.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Леску нужно отрезать на отрезки с помощью ножниц.</a:t>
            </a:r>
          </a:p>
          <a:p>
            <a:pPr algn="l" rtl="0">
              <a:lnSpc>
                <a:spcPct val="120000"/>
              </a:lnSpc>
            </a:pPr>
            <a:endParaRPr lang="ru-RU" sz="240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108060B-6C9E-CFFF-55DE-F0D645C094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smtClean="0"/>
              <a:pPr rtl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240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4089608"/>
            <a:ext cx="9884664" cy="731520"/>
          </a:xfrm>
        </p:spPr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dirty="0">
                <a:cs typeface="Times New Roman" panose="02020603050405020304" pitchFamily="18" charset="0"/>
              </a:rPr>
              <a:t>Т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ребования при работе с </a:t>
            </a:r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проволкой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0386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A585715-2793-160B-269E-D9516C84D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8213" y="1343609"/>
            <a:ext cx="8864082" cy="3853542"/>
          </a:xfrm>
        </p:spPr>
        <p:txBody>
          <a:bodyPr rtlCol="0">
            <a:normAutofit fontScale="92500" lnSpcReduction="20000"/>
          </a:bodyPr>
          <a:lstStyle>
            <a:defPPr>
              <a:defRPr lang="ru-MO"/>
            </a:defPPr>
          </a:lstStyle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Проволока, это металл, хотя и мягкий , во время работы концы проволоки направляются вниз, чтобы не уколоть соседа.</a:t>
            </a:r>
          </a:p>
          <a:p>
            <a:pPr marL="571500" indent="-5715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наклоняться низко в момент обрезания концов проволоки, концы проволоки придерживаются.</a:t>
            </a:r>
          </a:p>
          <a:p>
            <a:pPr marL="571500" indent="-5715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брать проволоку в рот.</a:t>
            </a:r>
          </a:p>
          <a:p>
            <a:pPr marL="571500" indent="-5715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Прочность проволоки зависит от ее толщины, поэтому при натяжении это необходимо учитывать и «чувствовать» этот материал.</a:t>
            </a:r>
          </a:p>
          <a:p>
            <a:pPr marL="571500" indent="-5715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избегать дефектов проволоки: сильное и многократное перегибание проволоки. </a:t>
            </a:r>
          </a:p>
          <a:p>
            <a:pPr marL="571500" indent="-5715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появлении петли необходимо ее разогнуть</a:t>
            </a:r>
          </a:p>
          <a:p>
            <a:pPr algn="l" rtl="0">
              <a:lnSpc>
                <a:spcPct val="120000"/>
              </a:lnSpc>
            </a:pPr>
            <a:endParaRPr lang="ru-RU" sz="240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108060B-6C9E-CFFF-55DE-F0D645C094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smtClean="0"/>
              <a:pPr rtl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79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4089608"/>
            <a:ext cx="9884664" cy="731520"/>
          </a:xfrm>
        </p:spPr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dirty="0">
                <a:cs typeface="Times New Roman" panose="02020603050405020304" pitchFamily="18" charset="0"/>
              </a:rPr>
              <a:t>Т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ребования при работе с бисером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2848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A585715-2793-160B-269E-D9516C84D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4864" y="1343609"/>
            <a:ext cx="9013373" cy="3834882"/>
          </a:xfrm>
        </p:spPr>
        <p:txBody>
          <a:bodyPr rtlCol="0">
            <a:normAutofit fontScale="77500" lnSpcReduction="20000"/>
          </a:bodyPr>
          <a:lstStyle>
            <a:defPPr>
              <a:defRPr lang="ru-MO"/>
            </a:def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Бисер (бусины) хранить в специальной рабочей шкатулке (коробочке) с крышкой.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работе бисер высыпать в специальные чашки.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БРАТЬ бисер (бусины) в рот – можно случайно проглотить их.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окончании работы бисер (бусины) ссыпать в пакетики при помощи воронки.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Ссыпать нужно аккуратно, не рассыпая.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Сложить пакетики с бисером (бусинами) в шкатулку.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стола убрать мусор в урну, который образовался при работе.</a:t>
            </a:r>
          </a:p>
          <a:p>
            <a:pPr algn="l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ИНСТРУМЕНТЫ ИСПОЛЬЗОВАТЬ ТОЛЬКО ПО ПРЯМОМУ НАЗНАЧЕНИЮ.</a:t>
            </a:r>
          </a:p>
          <a:p>
            <a:pPr algn="l" rtl="0">
              <a:lnSpc>
                <a:spcPct val="120000"/>
              </a:lnSpc>
            </a:pPr>
            <a:endParaRPr lang="ru-RU" sz="240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108060B-6C9E-CFFF-55DE-F0D645C094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smtClean="0"/>
              <a:pPr rtl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92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C7E564-4283-8AE2-ADD2-7B3FFCFA2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585" y="2206400"/>
            <a:ext cx="4917232" cy="2002536"/>
          </a:xfrm>
        </p:spPr>
        <p:txBody>
          <a:bodyPr rtlCol="0">
            <a:normAutofit fontScale="90000"/>
          </a:bodyPr>
          <a:lstStyle>
            <a:defPPr>
              <a:defRPr lang="ru-MO"/>
            </a:defPPr>
          </a:lstStyle>
          <a:p>
            <a:pPr rtl="0"/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Фенечка </a:t>
            </a:r>
            <a:b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технике крестик</a:t>
            </a:r>
            <a:endParaRPr lang="ru-RU" sz="6000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A47ED29-D9DA-9DC6-8B43-80EC2A2E5B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5578" y="1762040"/>
            <a:ext cx="941832" cy="1936750"/>
          </a:xfrm>
        </p:spPr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dirty="0"/>
              <a:t>“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CB634FAD-36DD-9FB0-7030-266A29178C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14592" y="3452327"/>
            <a:ext cx="945473" cy="1936750"/>
          </a:xfrm>
        </p:spPr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3980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54157-869F-9BBE-CFCF-717129CA6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 rtlCol="0">
            <a:noAutofit/>
          </a:bodyPr>
          <a:lstStyle>
            <a:defPPr>
              <a:defRPr lang="ru-MO"/>
            </a:defPPr>
          </a:lstStyle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плетению бисерных фенечек требует усидчивости, а чтобы изделие получилось действительно красивым, качественным, соблюдайте простые правила:</a:t>
            </a:r>
            <a:endParaRPr lang="ru-RU" sz="24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9AC05D-560D-1665-8879-549C0B4ED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4363" y="2651760"/>
            <a:ext cx="8123274" cy="2697480"/>
          </a:xfrm>
        </p:spPr>
        <p:txBody>
          <a:bodyPr rtlCol="0"/>
          <a:lstStyle>
            <a:defPPr>
              <a:defRPr lang="ru-MO"/>
            </a:def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Нанизывая бисер и собирая из них рисунок по схеме, держите леску или проволоку крепко, натягивайте ее равномерно, достаточно туго. Иначе браслетик получится искривленный.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леска или проволока заканчивается, узелки завязывайте как можно ближе к бусинке.</a:t>
            </a:r>
          </a:p>
          <a:p>
            <a:pPr marL="0" indent="0" rtl="0">
              <a:lnSpc>
                <a:spcPct val="100000"/>
              </a:lnSpc>
              <a:buNone/>
            </a:pPr>
            <a:endParaRPr lang="ru-RU" dirty="0">
              <a:solidFill>
                <a:schemeClr val="accent3"/>
              </a:solidFill>
              <a:cs typeface="Calibri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4026A48-6EF8-D4D0-2C6E-1F96935EA5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smtClean="0"/>
              <a:pPr rtl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072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753343-82B8-838D-9717-1489C68963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smtClean="0"/>
              <a:pPr rtl="0"/>
              <a:t>17</a:t>
            </a:fld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F443431-7937-9F72-FBF9-7F1F3ED388D8}"/>
              </a:ext>
            </a:extLst>
          </p:cNvPr>
          <p:cNvSpPr txBox="1"/>
          <p:nvPr/>
        </p:nvSpPr>
        <p:spPr>
          <a:xfrm>
            <a:off x="5278795" y="219184"/>
            <a:ext cx="609755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4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Отрезаем 40 см. лески или проволоки</a:t>
            </a:r>
          </a:p>
          <a:p>
            <a:pPr marL="0" indent="0">
              <a:buNone/>
            </a:pPr>
            <a:r>
              <a:rPr lang="ru-RU" sz="4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Надеваем на леску или проволоку 4 бисеринки. (белая, розовая, белая, розовая)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8FDD963-8CA7-1454-ADFF-AB7E0C9E6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687" y="1005007"/>
            <a:ext cx="3537925" cy="406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6839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753343-82B8-838D-9717-1489C68963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smtClean="0"/>
              <a:pPr rtl="0"/>
              <a:t>18</a:t>
            </a:fld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F443431-7937-9F72-FBF9-7F1F3ED388D8}"/>
              </a:ext>
            </a:extLst>
          </p:cNvPr>
          <p:cNvSpPr txBox="1"/>
          <p:nvPr/>
        </p:nvSpPr>
        <p:spPr>
          <a:xfrm>
            <a:off x="5064190" y="335845"/>
            <a:ext cx="612321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Через 4-ую бисеринку розового цвета пропускаем леску накрест и аккуратно за края лески подтягиваем до конца</a:t>
            </a:r>
          </a:p>
          <a:p>
            <a:endParaRPr lang="ru-RU" sz="6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0B829B-A8D6-B450-74A6-054B20CDFC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0672" y="344784"/>
            <a:ext cx="2780522" cy="24176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4A8CA0-6C4C-5A31-71A6-A9A356CB20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0672" y="3140818"/>
            <a:ext cx="2780522" cy="240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82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753343-82B8-838D-9717-1489C68963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smtClean="0"/>
              <a:pPr rtl="0"/>
              <a:t>19</a:t>
            </a:fld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F443431-7937-9F72-FBF9-7F1F3ED388D8}"/>
              </a:ext>
            </a:extLst>
          </p:cNvPr>
          <p:cNvSpPr txBox="1"/>
          <p:nvPr/>
        </p:nvSpPr>
        <p:spPr>
          <a:xfrm>
            <a:off x="5278795" y="219184"/>
            <a:ext cx="609755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Затем нанизываем бисер на правый конец лески 2 штуки (белую и красную), а на левый конец проволоки 1 штуку(белую</a:t>
            </a:r>
            <a:r>
              <a:rPr lang="ru-RU" sz="4800" dirty="0">
                <a:solidFill>
                  <a:schemeClr val="accent1">
                    <a:lumMod val="50000"/>
                  </a:schemeClr>
                </a:solidFill>
                <a:ea typeface="+mn-ea"/>
                <a:cs typeface="+mn-cs"/>
              </a:rPr>
              <a:t>)</a:t>
            </a:r>
            <a:endParaRPr lang="ru-RU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36A318-6E5F-C782-F6C8-5FFBC2866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25354" y="1150505"/>
            <a:ext cx="4968552" cy="372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713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3929" y="136524"/>
            <a:ext cx="5011221" cy="1720267"/>
          </a:xfrm>
        </p:spPr>
        <p:txBody>
          <a:bodyPr rtlCol="0">
            <a:normAutofit fontScale="90000"/>
          </a:bodyPr>
          <a:lstStyle>
            <a:defPPr>
              <a:defRPr lang="ru-MO"/>
            </a:defPPr>
          </a:lstStyle>
          <a:p>
            <a:pPr algn="ctr"/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rgbClr val="90C22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Перед началом работы с бисером</a:t>
            </a:r>
            <a:b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rgbClr val="90C22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rgbClr val="90C22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необходимо подготовить рабочее место</a:t>
            </a:r>
            <a:r>
              <a:rPr lang="ru-RU" sz="4400" dirty="0"/>
              <a:t/>
            </a:r>
            <a:br>
              <a:rPr lang="ru-RU" sz="4400" dirty="0"/>
            </a:br>
            <a:endParaRPr lang="ru-RU" dirty="0">
              <a:solidFill>
                <a:schemeClr val="accent3"/>
              </a:solidFill>
              <a:cs typeface="Times New Roman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090AC0D-F624-B281-1AB5-687E5F6B32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dirty="0"/>
              <a:t>A</a:t>
            </a:r>
          </a:p>
        </p:txBody>
      </p:sp>
      <p:pic>
        <p:nvPicPr>
          <p:cNvPr id="10" name="Рисунок 9" descr="Акцент цветочного листа">
            <a:extLst>
              <a:ext uri="{FF2B5EF4-FFF2-40B4-BE49-F238E27FC236}">
                <a16:creationId xmlns:a16="http://schemas.microsoft.com/office/drawing/2014/main" id="{08A3395B-5659-47E4-8F54-71340961FF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41633" flipH="1">
            <a:off x="1654192" y="3058939"/>
            <a:ext cx="1243661" cy="790090"/>
          </a:xfrm>
          <a:prstGeom prst="rect">
            <a:avLst/>
          </a:prstGeom>
        </p:spPr>
      </p:pic>
      <p:pic>
        <p:nvPicPr>
          <p:cNvPr id="1929" name="Рисунок 1928" descr="Акцент цветочного листа">
            <a:extLst>
              <a:ext uri="{FF2B5EF4-FFF2-40B4-BE49-F238E27FC236}">
                <a16:creationId xmlns:a16="http://schemas.microsoft.com/office/drawing/2014/main" id="{CF8E7A1B-4724-55CB-6FAD-D8E7562935E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7260" y="2342954"/>
            <a:ext cx="1791038" cy="2033695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198379" y="1426464"/>
            <a:ext cx="4734542" cy="5074920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>
            <a:defPPr>
              <a:defRPr lang="ru-MO"/>
            </a:defPPr>
          </a:lstStyle>
          <a:p>
            <a:pPr marL="0" indent="0" algn="ctr">
              <a:lnSpc>
                <a:spcPct val="120000"/>
              </a:lnSpc>
              <a:buNone/>
            </a:pPr>
            <a:r>
              <a:rPr lang="ru-RU" sz="80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работы потребуется:</a:t>
            </a:r>
            <a:endParaRPr lang="ru-RU" sz="8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buFontTx/>
              <a:buChar char="-"/>
            </a:pPr>
            <a:r>
              <a:rPr lang="ru-RU" sz="1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112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исер одного размера и формы,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112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разных цветов;</a:t>
            </a:r>
          </a:p>
          <a:p>
            <a:pPr 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12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аленькие круглые бусинки;</a:t>
            </a:r>
          </a:p>
          <a:p>
            <a:pPr 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Игла;</a:t>
            </a:r>
          </a:p>
          <a:p>
            <a:pPr 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12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Нить;</a:t>
            </a:r>
          </a:p>
          <a:p>
            <a:pPr algn="ctr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12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ожницы;</a:t>
            </a:r>
          </a:p>
          <a:p>
            <a:pPr rtl="0"/>
            <a:endParaRPr lang="ru-RU" dirty="0">
              <a:solidFill>
                <a:schemeClr val="accent3"/>
              </a:solidFill>
              <a:latin typeface="Gill Sans Nova Light" panose="020B0302020104020203" pitchFamily="34" charset="0"/>
              <a:cs typeface="Calibri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2884A3-BD82-0FC6-A582-54DD17DBC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9527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753343-82B8-838D-9717-1489C68963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smtClean="0"/>
              <a:pPr rtl="0"/>
              <a:t>20</a:t>
            </a:fld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F443431-7937-9F72-FBF9-7F1F3ED388D8}"/>
              </a:ext>
            </a:extLst>
          </p:cNvPr>
          <p:cNvSpPr txBox="1"/>
          <p:nvPr/>
        </p:nvSpPr>
        <p:spPr>
          <a:xfrm>
            <a:off x="5278795" y="219184"/>
            <a:ext cx="609755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Затем левым концом лески пропускаем через вторую (розовую) бисеринку.  И аккуратно за края лески подтягиваем до конца. Завершаем круг.</a:t>
            </a:r>
            <a:endParaRPr lang="ru-RU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2B3DCC-A73A-200A-36E5-BCB32F15F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5400000">
            <a:off x="380860" y="1058578"/>
            <a:ext cx="4975215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2362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753343-82B8-838D-9717-1489C68963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smtClean="0"/>
              <a:pPr rtl="0"/>
              <a:t>21</a:t>
            </a:fld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F443431-7937-9F72-FBF9-7F1F3ED388D8}"/>
              </a:ext>
            </a:extLst>
          </p:cNvPr>
          <p:cNvSpPr txBox="1"/>
          <p:nvPr/>
        </p:nvSpPr>
        <p:spPr>
          <a:xfrm>
            <a:off x="5915608" y="340741"/>
            <a:ext cx="543274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Повторяйте инструкцию до тех пор, пока браслет «не сплетете» до нужной длины, то есть обхвата вашего запястья</a:t>
            </a:r>
            <a:r>
              <a:rPr lang="ru-RU" sz="44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lang="ru-RU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253621-6780-77D8-93DE-68DF2D8BC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602" y="340741"/>
            <a:ext cx="4823927" cy="486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89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753343-82B8-838D-9717-1489C68963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smtClean="0"/>
              <a:pPr rtl="0"/>
              <a:t>22</a:t>
            </a:fld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F443431-7937-9F72-FBF9-7F1F3ED388D8}"/>
              </a:ext>
            </a:extLst>
          </p:cNvPr>
          <p:cNvSpPr txBox="1"/>
          <p:nvPr/>
        </p:nvSpPr>
        <p:spPr>
          <a:xfrm>
            <a:off x="3713585" y="144450"/>
            <a:ext cx="7604448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этом работу можно закончить, получится нежное, тоненькое украшение.</a:t>
            </a:r>
            <a:endParaRPr lang="ru-RU" sz="6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0589DF-5B14-54B2-2923-9D02822D3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5400000">
            <a:off x="-639733" y="1823550"/>
            <a:ext cx="5575215" cy="2217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0413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EB5DC-8C2B-5750-6E12-9A35C0FFB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/>
              <a:t>Спасибо!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A5FFA5-663F-621B-4528-516D917FE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232" y="1127449"/>
            <a:ext cx="4870580" cy="497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51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4098938"/>
            <a:ext cx="9884664" cy="731520"/>
          </a:xfrm>
        </p:spPr>
        <p:txBody>
          <a:bodyPr rtlCol="0">
            <a:normAutofit/>
          </a:bodyPr>
          <a:lstStyle>
            <a:defPPr>
              <a:defRPr lang="ru-MO"/>
            </a:defPPr>
          </a:lstStyle>
          <a:p>
            <a:pPr rtl="0"/>
            <a:r>
              <a:rPr lang="ru-RU" dirty="0"/>
              <a:t>Подготовка рабочего места</a:t>
            </a:r>
          </a:p>
        </p:txBody>
      </p:sp>
    </p:spTree>
    <p:extLst>
      <p:ext uri="{BB962C8B-B14F-4D97-AF65-F5344CB8AC3E}">
        <p14:creationId xmlns:p14="http://schemas.microsoft.com/office/powerpoint/2010/main" val="1557131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A585715-2793-160B-269E-D9516C84D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6873" y="1343609"/>
            <a:ext cx="9293289" cy="4077476"/>
          </a:xfrm>
        </p:spPr>
        <p:txBody>
          <a:bodyPr rtlCol="0">
            <a:normAutofit/>
          </a:bodyPr>
          <a:lstStyle>
            <a:defPPr>
              <a:defRPr lang="ru-MO"/>
            </a:defPPr>
          </a:lstStyle>
          <a:p>
            <a:pPr marL="457200" indent="-4572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столом должен работать один ученик.</a:t>
            </a: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рабочем столе должны находиться индивидуальные инструменты: иголки для плетения, ножницы, плоскогубцы, леска на катушке,1-2 чашки для бисера,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подушечка для иголок и сам бисер.</a:t>
            </a:r>
          </a:p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столе не должны находиться ненужные вещи.</a:t>
            </a:r>
            <a:endParaRPr lang="ru-RU" sz="240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108060B-6C9E-CFFF-55DE-F0D645C094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smtClean="0"/>
              <a:pPr rtl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999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4089608"/>
            <a:ext cx="9884664" cy="731520"/>
          </a:xfrm>
        </p:spPr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dirty="0">
                <a:cs typeface="Times New Roman" panose="02020603050405020304" pitchFamily="18" charset="0"/>
              </a:rPr>
              <a:t>С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анитарно-гигиенические требования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6797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A585715-2793-160B-269E-D9516C84D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6873" y="1343609"/>
            <a:ext cx="9293289" cy="3853542"/>
          </a:xfrm>
        </p:spPr>
        <p:txBody>
          <a:bodyPr rtlCol="0">
            <a:normAutofit lnSpcReduction="10000"/>
          </a:bodyPr>
          <a:lstStyle>
            <a:defPPr>
              <a:defRPr lang="ru-MO"/>
            </a:def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работы нужно следить за осанкой, сидеть ровно, не горбясь, касаясь корпусом спинки стула, в удобном положении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смотреть на работу сбоку, работать лучше за столом при дневном свете.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место должно быть хорошо освещено, источник света располагается впереди или слева.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набора бисера поделку необходимо держать на расстоянии 35-40 см от глаз.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Волосы необходимо заколоть</a:t>
            </a:r>
            <a:r>
              <a:rPr lang="ru-RU" sz="2400" dirty="0"/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>
              <a:lnSpc>
                <a:spcPct val="120000"/>
              </a:lnSpc>
            </a:pPr>
            <a:endParaRPr lang="ru-RU" sz="240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108060B-6C9E-CFFF-55DE-F0D645C094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smtClean="0"/>
              <a:pPr rtl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055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4089608"/>
            <a:ext cx="9884664" cy="731520"/>
          </a:xfrm>
        </p:spPr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dirty="0">
                <a:cs typeface="Times New Roman" panose="02020603050405020304" pitchFamily="18" charset="0"/>
              </a:rPr>
              <a:t>Т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ребования при работе с ножницами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0351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A585715-2793-160B-269E-D9516C84D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6873" y="1343609"/>
            <a:ext cx="9293289" cy="3853542"/>
          </a:xfrm>
        </p:spPr>
        <p:txBody>
          <a:bodyPr rtlCol="0">
            <a:normAutofit fontScale="92500" lnSpcReduction="10000"/>
          </a:bodyPr>
          <a:lstStyle>
            <a:defPPr>
              <a:defRPr lang="ru-MO"/>
            </a:defPPr>
          </a:lstStyle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Ножницы во время работы класть справа, кольцами к себе, чтобы не уколоться об их острые концы.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Лезвия ножниц в нерабочем состоянии должны быть сомкнуты.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Следить, чтобы ножницы не падали на пол, так как при падении они могут поранить тебя.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Передавать ножницы кольцами вперед с сомкнутыми кольцами.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 в коем случае не кидать ножницы.</a:t>
            </a:r>
          </a:p>
          <a:p>
            <a:pPr algn="l" rtl="0">
              <a:lnSpc>
                <a:spcPct val="120000"/>
              </a:lnSpc>
            </a:pPr>
            <a:endParaRPr lang="ru-RU" sz="240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108060B-6C9E-CFFF-55DE-F0D645C094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smtClean="0"/>
              <a:pPr rtl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738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4089608"/>
            <a:ext cx="9884664" cy="731520"/>
          </a:xfrm>
        </p:spPr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dirty="0">
                <a:cs typeface="Times New Roman" panose="02020603050405020304" pitchFamily="18" charset="0"/>
              </a:rPr>
              <a:t>Т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ребования при работе с леской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98170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Custom 23">
      <a:majorFont>
        <a:latin typeface="Baskerville Old Face"/>
        <a:ea typeface=""/>
        <a:cs typeface="Times New Roman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8770995_TF56410444_Win32" id="{D0524A03-AA06-424F-8535-98963A5C8ECD}" vid="{C2754639-684A-4B5A-914E-EA25D6048473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b13cd20-357b-48a5-aff4-3bb4b52aae3e" xsi:nil="true"/>
    <MediaServiceKeyPoints xmlns="4f0d45a2-344c-4fe0-9811-4277bf2c2e17" xsi:nil="true"/>
    <lcf76f155ced4ddcb4097134ff3c332f xmlns="4f0d45a2-344c-4fe0-9811-4277bf2c2e1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B9CED55E8F8543BEFD54205924B97E" ma:contentTypeVersion="15" ma:contentTypeDescription="Create a new document." ma:contentTypeScope="" ma:versionID="7934cfc98febfa177962bc8a36be076c">
  <xsd:schema xmlns:xsd="http://www.w3.org/2001/XMLSchema" xmlns:xs="http://www.w3.org/2001/XMLSchema" xmlns:p="http://schemas.microsoft.com/office/2006/metadata/properties" xmlns:ns2="4f0d45a2-344c-4fe0-9811-4277bf2c2e17" xmlns:ns3="bb13cd20-357b-48a5-aff4-3bb4b52aae3e" targetNamespace="http://schemas.microsoft.com/office/2006/metadata/properties" ma:root="true" ma:fieldsID="aa190bc864bcebc737c679dbb323a16d" ns2:_="" ns3:_="">
    <xsd:import namespace="4f0d45a2-344c-4fe0-9811-4277bf2c2e17"/>
    <xsd:import namespace="bb13cd20-357b-48a5-aff4-3bb4b52aae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0d45a2-344c-4fe0-9811-4277bf2c2e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42cf434-6fa7-423d-b9b2-a30b23ae4b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13cd20-357b-48a5-aff4-3bb4b52aae3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8435a69-c5f6-4b2d-823a-b7e1eae613dc}" ma:internalName="TaxCatchAll" ma:showField="CatchAllData" ma:web="bb13cd20-357b-48a5-aff4-3bb4b52aae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ACE2AAA-C718-435C-B4E6-95A08ACAC44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BB2F3B-6257-41BB-8B64-5AC7494F274B}">
  <ds:schemaRefs>
    <ds:schemaRef ds:uri="http://schemas.microsoft.com/office/2006/metadata/properties"/>
    <ds:schemaRef ds:uri="http://www.w3.org/2000/xmlns/"/>
    <ds:schemaRef ds:uri="bb13cd20-357b-48a5-aff4-3bb4b52aae3e"/>
    <ds:schemaRef ds:uri="http://www.w3.org/2001/XMLSchema-instance"/>
    <ds:schemaRef ds:uri="4f0d45a2-344c-4fe0-9811-4277bf2c2e17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E81E8B4-8BDD-415B-94AB-2A31BADE7B4C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4f0d45a2-344c-4fe0-9811-4277bf2c2e17"/>
    <ds:schemaRef ds:uri="bb13cd20-357b-48a5-aff4-3bb4b52aae3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{A00EACD9-BE77-4FD9-B256-B2DB08F082FB}tf56410444_win32</Template>
  <TotalTime>68</TotalTime>
  <Words>631</Words>
  <Application>Microsoft Office PowerPoint</Application>
  <PresentationFormat>Широкоэкранный</PresentationFormat>
  <Paragraphs>99</Paragraphs>
  <Slides>23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2" baseType="lpstr">
      <vt:lpstr>Arial</vt:lpstr>
      <vt:lpstr>Baskerville</vt:lpstr>
      <vt:lpstr>Calibri</vt:lpstr>
      <vt:lpstr>Gill Sans Light</vt:lpstr>
      <vt:lpstr>Gill Sans Nova</vt:lpstr>
      <vt:lpstr>Gill Sans Nova Light</vt:lpstr>
      <vt:lpstr>Open Sans</vt:lpstr>
      <vt:lpstr>Times New Roman</vt:lpstr>
      <vt:lpstr>Тема Office</vt:lpstr>
      <vt:lpstr> Изготовление фенечек из бисера</vt:lpstr>
      <vt:lpstr>Перед началом работы с бисером необходимо подготовить рабочее место </vt:lpstr>
      <vt:lpstr>Подготовка рабочего места</vt:lpstr>
      <vt:lpstr>Презентация PowerPoint</vt:lpstr>
      <vt:lpstr>Санитарно-гигиенические требования</vt:lpstr>
      <vt:lpstr>Презентация PowerPoint</vt:lpstr>
      <vt:lpstr>Требования при работе с ножницами</vt:lpstr>
      <vt:lpstr>Презентация PowerPoint</vt:lpstr>
      <vt:lpstr>Требования при работе с леской</vt:lpstr>
      <vt:lpstr>Презентация PowerPoint</vt:lpstr>
      <vt:lpstr>Требования при работе с проволкой</vt:lpstr>
      <vt:lpstr>Презентация PowerPoint</vt:lpstr>
      <vt:lpstr>Требования при работе с бисером</vt:lpstr>
      <vt:lpstr>Презентация PowerPoint</vt:lpstr>
      <vt:lpstr>Фенечка  в технике крестик</vt:lpstr>
      <vt:lpstr>Работа по плетению бисерных фенечек требует усидчивости, а чтобы изделие получилось действительно красивым, качественным, соблюдайте простые правила: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Фенечка с цветочками из бисера</dc:title>
  <dc:creator>S1212SEA12@outlook.com</dc:creator>
  <cp:lastModifiedBy>бб</cp:lastModifiedBy>
  <cp:revision>5</cp:revision>
  <dcterms:created xsi:type="dcterms:W3CDTF">2022-12-06T11:12:10Z</dcterms:created>
  <dcterms:modified xsi:type="dcterms:W3CDTF">2022-12-06T20:32:19Z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0x0101003AB9CED55E8F8543BEFD54205924B97E</vt:lpwstr>
  </property>
</Properties>
</file>