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5" r:id="rId4"/>
    <p:sldId id="276" r:id="rId5"/>
    <p:sldId id="262" r:id="rId6"/>
    <p:sldId id="270" r:id="rId7"/>
    <p:sldId id="274" r:id="rId8"/>
    <p:sldId id="271" r:id="rId9"/>
    <p:sldId id="284" r:id="rId10"/>
    <p:sldId id="282" r:id="rId11"/>
    <p:sldId id="283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>
      <p:cViewPr varScale="1">
        <p:scale>
          <a:sx n="86" d="100"/>
          <a:sy n="86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301208"/>
            <a:ext cx="8458200" cy="774578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628011, г. Ханты-Мансийск, ул. Мира, д. 5 тел./факс: (3467) 32-93-88,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lylyngsoyum@yandex.ru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996952"/>
            <a:ext cx="2952328" cy="15121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со сказками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Анны Митрофановны Коньковой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1916-1999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8E6F467-88C8-44B0-9A4B-6CE726333383}"/>
              </a:ext>
            </a:extLst>
          </p:cNvPr>
          <p:cNvSpPr txBox="1">
            <a:spLocks/>
          </p:cNvSpPr>
          <p:nvPr/>
        </p:nvSpPr>
        <p:spPr>
          <a:xfrm>
            <a:off x="1045152" y="464017"/>
            <a:ext cx="7556253" cy="1164783"/>
          </a:xfrm>
          <a:prstGeom prst="rect">
            <a:avLst/>
          </a:prstGeom>
        </p:spPr>
        <p:txBody>
          <a:bodyPr vert="horz" anchor="t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учреждение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этнокультурно-образовательный центр»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sz="2400" b="0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986" name="Picture 2" descr="https://i.ytimg.com/vi/nFJ8e5nV_8U/maxresdefault.jpg"/>
          <p:cNvPicPr>
            <a:picLocks noChangeAspect="1" noChangeArrowheads="1"/>
          </p:cNvPicPr>
          <p:nvPr/>
        </p:nvPicPr>
        <p:blipFill>
          <a:blip r:embed="rId2" cstate="print"/>
          <a:srcRect l="28906" r="28125"/>
          <a:stretch>
            <a:fillRect/>
          </a:stretch>
        </p:blipFill>
        <p:spPr bwMode="auto">
          <a:xfrm>
            <a:off x="5364088" y="1556792"/>
            <a:ext cx="2664296" cy="3487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1052736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Нет, не видел.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Лось, а в ухе у тебя не шумит?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Нет, не чувствую. А что тебе до моего уха?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Я думаю, что твоё ухо большое, а Мышонок так мал и лёгок, что ты его просто не чувствуешь. Может, наклонишь голову, я поищу Мышонка в твоём ухе?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Мышонок услышал слова Лисицы, испугался, а потом нашёл, что ему сделать.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Лось наклонил голову, Мышонок с высокой ветви рога прямо к своей норке спрыгнул и юркнул туда. Лисица увидела, как мелькнул хвостик Мышонка в норке, и бросилась за ним.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Ты что,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Сойтын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запрятался?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А я больше не хочу с тобой играть, ты не умеешь играть в прятки.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Ах так! Я сейчас тебя задавлю. Соберу хворост со всего леса и сложу поверх твоей норки, и из тебя получится блин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нянь. Ладно уж, разрешаю тебе ещё поглядеть на белый свет. Давай выходи из норки, погляди, а то больше ты его не увидишь.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700808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Сойтын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смеётся над Лисицей: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Тётушка Лиса, не хитри, лучше заходи ко мне в гости. Только хорошо гляди, в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серкан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не попади, я поставил его у самого входа.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Ах вот как ты,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Ну, берегись!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Лисица долго стаскивала хворост со всего леса и складывала его поверх норки Мышонка. Исколола свои лапки Лисица, помяла шубку.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Устала, села на высокую кучу хвороста и заплакала: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Глупый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хотел, чтобы я тебя съела, теперь задохнёшься под хворостом.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Мудрый Лось от удивления хлопнул своими большими ушами, засмеялся: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Выходит, рыжая, хитрость твоя не от большого ума. Разве хворостом Мышонка задавишь? Он давно уже через другой выход убежал.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Нарисуй рисунок к понравившейся сказке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Анны Митрофановны коньковой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Вышли свой рисунок на почту: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belavskay@rambler.ru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tatic.wixstatic.com/media/20fc83_2e8b82e3c5f941b99200f7bae29aa03b~mv2.jpg/v1/fill/w_990,h_692,al_c,q_90/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296" y="1484784"/>
            <a:ext cx="4120688" cy="2880320"/>
          </a:xfrm>
          <a:prstGeom prst="rect">
            <a:avLst/>
          </a:prstGeom>
          <a:noFill/>
        </p:spPr>
      </p:pic>
      <p:sp>
        <p:nvSpPr>
          <p:cNvPr id="5124" name="AutoShape 4" descr="https://ecorisunok.fedcdo.ru/wp-content/uploads/2021/02/Gluhi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ecorisunok.fedcdo.ru/wp-content/uploads/2021/02/Gluhi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ecorisunok.fedcdo.ru/wp-content/uploads/2021/02/Gluhi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s://avatars.mds.yandex.net/i?id=bc1ca53a8d4180d328a6ee29b9e9d6c3af6e4cbe-3675767-images-thumbs&amp;n=13&amp;exp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https://avatars.mds.yandex.net/i?id=eef94f573ac3c666d4c0dddee0cf00e0-4265706-images-thumbs&amp;n=13&amp;exp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4" name="Picture 14" descr="https://www.finnougoria.ru/upload/iblock/328/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1484784"/>
            <a:ext cx="4411301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iblioprofvs.ru/wp-content/uploads/2022/01/dizayn_bez_nazvaniya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888432" cy="32596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556792"/>
            <a:ext cx="3384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Творчество А.М. Коньковой Анна Митрофановна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Конькова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мансийская сказительница, своим творчеством она внесла значительный вклад в развитие обско-угорской культуры. 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easymp3.ru/uploads/images/m/i/t/mitrofanovna_nu_gde_zhe_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96888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661248"/>
            <a:ext cx="4896544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сказку?</a:t>
            </a:r>
          </a:p>
        </p:txBody>
      </p:sp>
      <p:pic>
        <p:nvPicPr>
          <p:cNvPr id="60418" name="Picture 2" descr="https://www.finnougoria.ru/upload/iblock/bac/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3816424" cy="4915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589240"/>
            <a:ext cx="6624736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эта сказка называется?</a:t>
            </a:r>
          </a:p>
        </p:txBody>
      </p:sp>
      <p:pic>
        <p:nvPicPr>
          <p:cNvPr id="56322" name="Picture 2" descr="https://www.finnougoria.ru/upload/iblock/f6c/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7520"/>
            <a:ext cx="7344816" cy="4666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445224"/>
            <a:ext cx="4896544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сказку?</a:t>
            </a:r>
          </a:p>
        </p:txBody>
      </p:sp>
      <p:pic>
        <p:nvPicPr>
          <p:cNvPr id="63491" name="Picture 3" descr="C:\Users\Tatyana\Desktop\93_page-0008.jpg"/>
          <p:cNvPicPr>
            <a:picLocks noChangeAspect="1" noChangeArrowheads="1"/>
          </p:cNvPicPr>
          <p:nvPr/>
        </p:nvPicPr>
        <p:blipFill>
          <a:blip r:embed="rId2" cstate="print"/>
          <a:srcRect l="35050" t="27852" r="15117" b="18993"/>
          <a:stretch>
            <a:fillRect/>
          </a:stretch>
        </p:blipFill>
        <p:spPr bwMode="auto">
          <a:xfrm>
            <a:off x="2123728" y="908720"/>
            <a:ext cx="5328592" cy="4262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avatars.mds.yandex.net/i?id=2b5d9c659a87e53ee33423ff0fef377f_l-5277971-images-thumbs&amp;n=13"/>
          <p:cNvPicPr>
            <a:picLocks noChangeAspect="1" noChangeArrowheads="1"/>
          </p:cNvPicPr>
          <p:nvPr/>
        </p:nvPicPr>
        <p:blipFill>
          <a:blip r:embed="rId2" cstate="print"/>
          <a:srcRect l="40850" t="14074" r="19283" b="15052"/>
          <a:stretch>
            <a:fillRect/>
          </a:stretch>
        </p:blipFill>
        <p:spPr bwMode="auto">
          <a:xfrm>
            <a:off x="935596" y="404664"/>
            <a:ext cx="3564396" cy="4752528"/>
          </a:xfrm>
          <a:prstGeom prst="rect">
            <a:avLst/>
          </a:prstGeom>
          <a:noFill/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2636912"/>
            <a:ext cx="3456384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какой сказки?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23728" y="457200"/>
            <a:ext cx="4896544" cy="8382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Умный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сойтын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268760"/>
            <a:ext cx="74888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знают, что Лисица хитростью кормится. Увидит за богатым завтраком Росомаху, подойдёт близко к ней, сладко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пооблизывается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слюнки с голоду поглотает и скажет: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Красавица, что это к тебе Медведь крадётся?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Где ты, Лиса, Медведя видишь?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Да он там, за большим обгорелым чёрным пнём.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Побежит Росомаха к чёрному пню, а Лисица ухватит хороший кусочек мяса и скроется, а после сытного завтрака лежит нежится на солнце.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всё лето у Лисицы дни идут: завтракает у Росомахи, обедает у Медведя, ужинает у Волка, а захочет свежей рыбки — сходит в гости к Выдре.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зимой всем зверькам бывает и голодно, и холодно — трудно пищу найти. Зимою Лисице приходится мышковать, подолгу пронюхивать снег, улавливать запахи мышей, потом ловить их.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Однажды выманила она из-под пня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Сойтына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Мышонка и хотела его съесть.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Сойтын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ей и говорит: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Тётушка Лиса, я так хочу поиграть в прятки! Поиграй, пожалуйста, со мной.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124744"/>
            <a:ext cx="76328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Лисица подумала-подумала и надумала: «Однако, позабавлюсь Мышонком, поиграю с ним в прятки, а потом всё равно его съем. Разве может меня, такую умную да хитрую, перехитрить такой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маленькое ухо?»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Ну, ладно,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поиграем. Давай говори свою считалку.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Сойтын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начал: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Тебе камень, а мне пять. Тебе под язык, а мне на язык. Мне помнить, тебе забывать. Тебе, тебе, тётушка Лиса, искать меня!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Увидел Мышонок доброго Лося, что пасся рядом в осиннике, стремглав взобрался по его ноге ему на шею, а потом на самую высокую ветвь его рога и притих.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Ищет-ищет Лисица Мышонка и никак не может найти, сердится: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Откликайся,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Мышонок пикнет и снова молчит. Лисица снова ищет и шепчет: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найду тебя и всё равно съем!» Чует Лисица, что он где-то рядом. Вот она и спрашивает Лося: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Лось, ты тут не видел мышонка?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437</TotalTime>
  <Words>579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628011, г. Ханты-Мансийск, ул. Мира, д. 5 тел./факс: (3467) 32-93-88, e-mail: lylyngsoyum@yandex.ru </vt:lpstr>
      <vt:lpstr>Слайд 2</vt:lpstr>
      <vt:lpstr>Слайд 3</vt:lpstr>
      <vt:lpstr>Слайд 4</vt:lpstr>
      <vt:lpstr>Слайд 5</vt:lpstr>
      <vt:lpstr>Слайд 6</vt:lpstr>
      <vt:lpstr>Слайд 7</vt:lpstr>
      <vt:lpstr>Умный сойтын</vt:lpstr>
      <vt:lpstr>Слайд 9</vt:lpstr>
      <vt:lpstr>Слайд 10</vt:lpstr>
      <vt:lpstr>Слайд 11</vt:lpstr>
      <vt:lpstr>Нарисуй рисунок к понравившейся сказке  Анны Митрофановны коньковой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</dc:creator>
  <cp:lastModifiedBy>Tatyana</cp:lastModifiedBy>
  <cp:revision>70</cp:revision>
  <dcterms:created xsi:type="dcterms:W3CDTF">2022-12-02T07:07:04Z</dcterms:created>
  <dcterms:modified xsi:type="dcterms:W3CDTF">2022-12-06T06:36:31Z</dcterms:modified>
</cp:coreProperties>
</file>