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054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924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196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4277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8976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590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219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360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80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99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23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501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24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411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289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921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569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A122F-4E7E-42D1-8EF9-9B66D31FDA7C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ADA7F-1742-4E3F-9342-0EB8026C8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2750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i/1MWd_w-drZljRg" TargetMode="External"/><Relationship Id="rId2" Type="http://schemas.openxmlformats.org/officeDocument/2006/relationships/hyperlink" Target="https://www.youtube.com/watch?v=YGo2Xfe5f6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Рыбное царство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Подготовила: Давлетова Е.Р.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961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alt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Плаваю под мостиком</a:t>
            </a:r>
            <a:endParaRPr lang="ru-RU" alt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alt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виляю хвостиком.</a:t>
            </a:r>
            <a:endParaRPr lang="ru-RU" alt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alt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не земле хожу,</a:t>
            </a:r>
            <a:endParaRPr lang="ru-RU" alt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alt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alt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Рот есть – не говорю.</a:t>
            </a:r>
            <a:endParaRPr lang="ru-RU" alt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68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Рыба</a:t>
            </a:r>
            <a:endParaRPr lang="ru-RU" dirty="0"/>
          </a:p>
        </p:txBody>
      </p:sp>
      <p:pic>
        <p:nvPicPr>
          <p:cNvPr id="4" name="Picture 2" descr="C:\Users\Acer\Pictures\карась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356339" y="2063716"/>
            <a:ext cx="7957038" cy="3824653"/>
          </a:xfrm>
          <a:prstGeom prst="rect">
            <a:avLst/>
          </a:prstGeom>
          <a:effectLst>
            <a:softEdge rad="112500"/>
          </a:effec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46073" y="2607479"/>
            <a:ext cx="1714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latin typeface="Verdana" panose="020B0604030504040204" pitchFamily="34" charset="0"/>
              </a:rPr>
              <a:t>Голова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130312" y="5482004"/>
            <a:ext cx="228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latin typeface="Verdana" panose="020B0604030504040204" pitchFamily="34" charset="0"/>
              </a:rPr>
              <a:t>Туловище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617562" y="3712274"/>
            <a:ext cx="1714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latin typeface="Verdana" panose="020B0604030504040204" pitchFamily="34" charset="0"/>
              </a:rPr>
              <a:t>Хвост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106492" y="5001447"/>
            <a:ext cx="218415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latin typeface="Verdana" panose="020B0604030504040204" pitchFamily="34" charset="0"/>
              </a:rPr>
              <a:t>Жаберная крышка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57938" y="2057401"/>
            <a:ext cx="2643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latin typeface="Verdana" panose="020B0604030504040204" pitchFamily="34" charset="0"/>
              </a:rPr>
              <a:t>Плавники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2202839" y="3053420"/>
            <a:ext cx="692761" cy="4302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6119446" y="2389190"/>
            <a:ext cx="659423" cy="3452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200900" y="2537541"/>
            <a:ext cx="215412" cy="685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8845062" y="3976042"/>
            <a:ext cx="156064" cy="428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 flipV="1">
            <a:off x="5802923" y="4190494"/>
            <a:ext cx="8793" cy="1291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2852188" y="4112324"/>
            <a:ext cx="1085301" cy="8891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89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activefisher.net/wp-content/uploads/d/c/d/dcd4db90cdb46829fd3621bec88dfe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946" y="421989"/>
            <a:ext cx="7479566" cy="579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947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2800" y="236834"/>
            <a:ext cx="8610600" cy="1293028"/>
          </a:xfrm>
        </p:spPr>
        <p:txBody>
          <a:bodyPr/>
          <a:lstStyle/>
          <a:p>
            <a:r>
              <a:rPr lang="ru-RU" dirty="0" smtClean="0"/>
              <a:t>В водоемах ХМАО-Югры обитает множество рыб </a:t>
            </a:r>
            <a:endParaRPr lang="ru-RU" dirty="0"/>
          </a:p>
        </p:txBody>
      </p:sp>
      <p:pic>
        <p:nvPicPr>
          <p:cNvPr id="3074" name="Picture 2" descr="https://sun9-88.userapi.com/impg/iyPfDx843ma4ELX4lMeAINZCsMC8WDhbTwrdCA/7QA3N8xZlrk.jpg?size=604x453&amp;quality=96&amp;sign=26f8ef6ff1d04c8bdedc677375979cb3&amp;type=albu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561" y="1450731"/>
            <a:ext cx="9214338" cy="5064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855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Нарисовать или раскрасить рыбное царство.</a:t>
            </a:r>
          </a:p>
          <a:p>
            <a:pPr marL="0" indent="0">
              <a:buNone/>
            </a:pPr>
            <a:r>
              <a:rPr lang="ru-RU" dirty="0" smtClean="0"/>
              <a:t>Мастер-класс по ссылке: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www.youtube.com/watch?v=YGo2Xfe5f6k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Раскраска: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disk.yandex.ru/i/1MWd_w-drZljRg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930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104</TotalTime>
  <Words>62</Words>
  <Application>Microsoft Office PowerPoint</Application>
  <PresentationFormat>Широкоэкранный</PresentationFormat>
  <Paragraphs>18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Verdana</vt:lpstr>
      <vt:lpstr>След самолета</vt:lpstr>
      <vt:lpstr>Рыбное царство</vt:lpstr>
      <vt:lpstr>Загадка</vt:lpstr>
      <vt:lpstr>Рыба</vt:lpstr>
      <vt:lpstr>Презентация PowerPoint</vt:lpstr>
      <vt:lpstr>В водоемах ХМАО-Югры обитает множество рыб </vt:lpstr>
      <vt:lpstr>Задание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Рыбное царство</dc:title>
  <dc:creator>Пользователь</dc:creator>
  <cp:lastModifiedBy>Пользователь</cp:lastModifiedBy>
  <cp:revision>6</cp:revision>
  <dcterms:created xsi:type="dcterms:W3CDTF">2022-12-05T04:14:04Z</dcterms:created>
  <dcterms:modified xsi:type="dcterms:W3CDTF">2022-12-05T05:58:24Z</dcterms:modified>
</cp:coreProperties>
</file>