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9" r:id="rId4"/>
    <p:sldId id="258" r:id="rId5"/>
    <p:sldId id="260" r:id="rId6"/>
    <p:sldId id="266" r:id="rId7"/>
    <p:sldId id="265" r:id="rId8"/>
    <p:sldId id="264" r:id="rId9"/>
    <p:sldId id="278" r:id="rId10"/>
    <p:sldId id="277" r:id="rId11"/>
    <p:sldId id="276" r:id="rId12"/>
    <p:sldId id="262" r:id="rId13"/>
    <p:sldId id="270" r:id="rId14"/>
    <p:sldId id="274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01208"/>
            <a:ext cx="8458200" cy="77457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 тел./факс: (3467) 32-93-88,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lylyngsoyum@yandex.ru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068960"/>
            <a:ext cx="2952328" cy="1512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сказками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Анны Митрофановны Коньковой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1916-1999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8E6F467-88C8-44B0-9A4B-6CE726333383}"/>
              </a:ext>
            </a:extLst>
          </p:cNvPr>
          <p:cNvSpPr txBox="1">
            <a:spLocks/>
          </p:cNvSpPr>
          <p:nvPr/>
        </p:nvSpPr>
        <p:spPr>
          <a:xfrm>
            <a:off x="1045152" y="464017"/>
            <a:ext cx="7556253" cy="1164783"/>
          </a:xfrm>
          <a:prstGeom prst="rect">
            <a:avLst/>
          </a:prstGeom>
        </p:spPr>
        <p:txBody>
          <a:bodyPr vert="horz" anchor="t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этнокультурно-образовательный центр»</a:t>
            </a:r>
            <a: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s://i.ytimg.com/vi/nFJ8e5nV_8U/maxresdefault.jpg"/>
          <p:cNvPicPr>
            <a:picLocks noChangeAspect="1" noChangeArrowheads="1"/>
          </p:cNvPicPr>
          <p:nvPr/>
        </p:nvPicPr>
        <p:blipFill>
          <a:blip r:embed="rId2" cstate="print"/>
          <a:srcRect l="28906" r="28125"/>
          <a:stretch>
            <a:fillRect/>
          </a:stretch>
        </p:blipFill>
        <p:spPr bwMode="auto">
          <a:xfrm>
            <a:off x="6300192" y="1844824"/>
            <a:ext cx="2304256" cy="3016480"/>
          </a:xfrm>
          <a:prstGeom prst="rect">
            <a:avLst/>
          </a:prstGeom>
          <a:noFill/>
        </p:spPr>
      </p:pic>
      <p:pic>
        <p:nvPicPr>
          <p:cNvPr id="41988" name="Picture 4" descr="https://avatars.mds.yandex.net/i?id=b76e45a0f4ef0e17742bc5a63d589d95-5353994-images-thumbs&amp;ref=rim&amp;n=33&amp;w=113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2520280" cy="2990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Тянут зверята Выдрёнка, кружит над ними Утка, бьёт крыльями и крякает: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Вот так, так, тяните, тяните, не давайте Выдрёнка злому горбатому Окуню.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уже у Выдрёнка спина показалась из воды, а за ними голова Окуня. Крутит Окунь злыми жёлтыми глазами, тянет Выдрёнка к себе.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Кря-кря! — кричит утка. — Вы посмотрите, ещё и не отпускает его хвостик. Вот разбойник! Вот ненасытный! Ну сейчас мы его проучим! Дети мои, утята, берите по хворостинке и бегите хлещите его. А я буду клевать в голову.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Хлещут утята Окуня, где ударят — там на его шкуре полоса остаётся. Утка его клюёт — сердится Окунь, краснеют его передние плавники от злости. Наконец выпустил он изо рта хвостик Выдрёнка и скрылся под водой. Чуть отплыл, высунул голову из воды и засмеялся: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Ха-ха, а мне и не больно, совсем не больно. У меня шуба толстая. А ваш Выдрёнок пусть никогда больше не играет своим хвостиком, не дразнится. А то поймаю и утащу к себе.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метнулся высоко над водой, изогнулся, как радуга на небе, и ушёл в своё царство.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тех давних пор Окунь стал полосатым, с красными передними плавниками.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0418" name="Picture 2" descr="https://www.finnougoria.ru/upload/iblock/bac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3816424" cy="4915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589240"/>
            <a:ext cx="662473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эта сказка называется?</a:t>
            </a:r>
          </a:p>
        </p:txBody>
      </p:sp>
      <p:pic>
        <p:nvPicPr>
          <p:cNvPr id="56322" name="Picture 2" descr="https://www.finnougoria.ru/upload/iblock/f6c/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7520"/>
            <a:ext cx="7344816" cy="466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445224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Назовите сказку?</a:t>
            </a:r>
          </a:p>
        </p:txBody>
      </p:sp>
      <p:pic>
        <p:nvPicPr>
          <p:cNvPr id="63491" name="Picture 3" descr="C:\Users\Tatyana\Desktop\93_page-0008.jpg"/>
          <p:cNvPicPr>
            <a:picLocks noChangeAspect="1" noChangeArrowheads="1"/>
          </p:cNvPicPr>
          <p:nvPr/>
        </p:nvPicPr>
        <p:blipFill>
          <a:blip r:embed="rId2" cstate="print"/>
          <a:srcRect l="35050" t="27852" r="15117" b="18993"/>
          <a:stretch>
            <a:fillRect/>
          </a:stretch>
        </p:blipFill>
        <p:spPr bwMode="auto">
          <a:xfrm>
            <a:off x="2123728" y="908720"/>
            <a:ext cx="5328592" cy="426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avatars.mds.yandex.net/i?id=2b5d9c659a87e53ee33423ff0fef377f_l-5277971-images-thumbs&amp;n=13"/>
          <p:cNvPicPr>
            <a:picLocks noChangeAspect="1" noChangeArrowheads="1"/>
          </p:cNvPicPr>
          <p:nvPr/>
        </p:nvPicPr>
        <p:blipFill>
          <a:blip r:embed="rId2" cstate="print"/>
          <a:srcRect l="40850" t="14074" r="19283" b="15052"/>
          <a:stretch>
            <a:fillRect/>
          </a:stretch>
        </p:blipFill>
        <p:spPr bwMode="auto">
          <a:xfrm>
            <a:off x="935596" y="404664"/>
            <a:ext cx="3564396" cy="4752528"/>
          </a:xfrm>
          <a:prstGeom prst="rect">
            <a:avLst/>
          </a:prstGeom>
          <a:noFill/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636912"/>
            <a:ext cx="345638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какой сказки?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Нарисуй рисунок к понравившейся сказке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Анны Митрофановны коньковой </a:t>
            </a:r>
          </a:p>
        </p:txBody>
      </p:sp>
      <p:pic>
        <p:nvPicPr>
          <p:cNvPr id="62470" name="Picture 6" descr="https://flomaster.club/uploads/posts/2022-01/thumbs/1641517292_30-flomaster-club-p-risunki-na-temu-sever-krasivie-risunk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4375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92696"/>
            <a:ext cx="612068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Послушай сказку на видео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70080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https://www.youtube.com/watch?v=nFJ8e5nV_8U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509120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Высылай свой рисунок на почту:</a:t>
            </a: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84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67944" y="1484784"/>
            <a:ext cx="43569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Митрофановна Конькова, мансийская сказительница и писательница.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М. Конькова является сказительницей большого  дарования, унаследовавшей этот дар от своей бабушки.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8" name="AutoShape 14" descr="http://nrlib.ru/images/PB/MB/20210804.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60" name="AutoShape 16" descr="http://nrlib.ru/images/PB/MB/20210804.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62" name="Picture 18" descr="https://media.poetryfoundation.org/uploads/media/cache/default/0001/21/c7e73fc7a9e916cd5d2ae7cb5d6d10089802f8ea.jpeg/e8430b09b845948d69ba12b839f87e8f"/>
          <p:cNvPicPr>
            <a:picLocks noChangeAspect="1" noChangeArrowheads="1"/>
          </p:cNvPicPr>
          <p:nvPr/>
        </p:nvPicPr>
        <p:blipFill>
          <a:blip r:embed="rId2" cstate="print"/>
          <a:srcRect l="4572" t="2286" r="19233"/>
          <a:stretch>
            <a:fillRect/>
          </a:stretch>
        </p:blipFill>
        <p:spPr bwMode="auto">
          <a:xfrm>
            <a:off x="251520" y="1484784"/>
            <a:ext cx="3600400" cy="3078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Сказительница сказок</a:t>
            </a:r>
          </a:p>
        </p:txBody>
      </p:sp>
      <p:pic>
        <p:nvPicPr>
          <p:cNvPr id="2050" name="Picture 2" descr="https://static.wixstatic.com/media/3d47e1_a6f6d931a1e14e11b508c68819959688.jpg/v1/fill/w_386,h_537,al_c,q_80,usm_0.66_1.00_0.01/3d47e1_a6f6d931a1e14e11b508c68819959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417851" cy="47548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Митрофановна написала обо всех услышанных ею в детстве сказках, создав свои, новые произведения.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в художественной форме познакомила читателей с историческим прошлым народа манси восточного региона (кондинских манси), с его бытом, культурой.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iblioprofvs.ru/wp-content/uploads/2022/01/dizayn_bez_nazvaniy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88432" cy="3259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Творчество А.М. Коньковой Анна Митрофановна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мансийская сказительница, своим творчеством она внесла значительный вклад в развитие обско-угорской культуры.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methodology/images/75/2a/752a03f5e34678b96ff5c7d23a5d3b1ed7aaa2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5596"/>
            <a:ext cx="7488832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fulr.karelia.ru/fotos/images/2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20562" cy="53243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548680"/>
            <a:ext cx="3600400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своих произведениях А.М.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Конькова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использует жанры устного народного творчества (сказания, легенды, рассказы, сказки, загадки, пословицы, поговорки), приемы традиционной поэтики (метафоры, тропы, параллелизмы, повторы), богатый этнографический материал. Ею изданы книги «Вожак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Ивыр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«И лун медлительных поток…», «Сказки бабушки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Аннэ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«Свидание с детством».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asymp3.ru/uploads/images/m/i/t/mitrofanovna_nu_gde_zhe_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9928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окунь полосатым стал?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Зайчонок бегал наперегонки. Очень ему хотелось и Выдрёнка этому научить.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Пойду-ка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— думает, — научу бегать Коротконожку», — он так в шутку звал своего друга.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Прибежал к речке, где жил Выдрёнок, видит — лежит тот в воде у самого берега и медленно пошевеливает своим маленьким хвостиком, похожим на дождевого червяка.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Ты что, Коротконожка, нежишься? Давай бегать наперегонки!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Я устал. Лучше присядь ко мне да расскажи, с кем бегал и кого обогнал.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Зайчонок начал было хвастать, а Выдрёнок как закричит: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Ой-е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Кто-то меня за хвост поймал!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Аю-аю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Больно мне!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Ой-е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тащит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 в реку кто-то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6672"/>
            <a:ext cx="4896544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8680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Видит Зайчонок, и впрямь Выдрёнок дальше и дальше от берега двигается. Поймал он друга за передние лапки, тянет его к себе и кричит: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Соболята! Лисята! Бегите, помогите мне!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Прибежали соболята, лисята, ухватились за Зайчонка, помогают ему тянуть. Тянут, тянут, а Выдрёнок ни с места. Тогда Зайчонок крикнул Утке: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Утка, нырни, пожалуйста, в воду, узнай, кто поймал моего друга!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Утка крякнула своим утятам: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прячьтесь скорее в камыши!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сама нырнула в глубину.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Утята были послушными, с одного слова понимали свою мать: шлёп-шлёп по воде, да и скрылись в камышах. Утка вынырнула из воды и закрякала: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Кря-кря! Это он, он,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обжора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Он тогда моего утёнка за лапу поймал.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Да что ты всё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говори толком — кто поймал моего Коротконожку?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Да кто же ещё, как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толстошкурый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Окунь!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399</TotalTime>
  <Words>521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628011, г. Ханты-Мансийск, ул. Мира, д. 5 тел./факс: (3467) 32-93-88, e-mail: lylyngsoyum@yandex.ru </vt:lpstr>
      <vt:lpstr>Слайд 2</vt:lpstr>
      <vt:lpstr>Сказительница сказок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Нарисуй рисунок к понравившейся сказке  Анны Митрофановны коньковой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54</cp:revision>
  <dcterms:created xsi:type="dcterms:W3CDTF">2022-12-02T07:07:04Z</dcterms:created>
  <dcterms:modified xsi:type="dcterms:W3CDTF">2022-12-05T06:15:00Z</dcterms:modified>
</cp:coreProperties>
</file>