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64" r:id="rId4"/>
    <p:sldId id="277" r:id="rId5"/>
    <p:sldId id="278" r:id="rId6"/>
    <p:sldId id="279" r:id="rId7"/>
    <p:sldId id="271" r:id="rId8"/>
    <p:sldId id="27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>
      <p:cViewPr varScale="1">
        <p:scale>
          <a:sx n="77" d="100"/>
          <a:sy n="77" d="100"/>
        </p:scale>
        <p:origin x="156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5301208"/>
            <a:ext cx="8458200" cy="774578"/>
          </a:xfrm>
        </p:spPr>
        <p:txBody>
          <a:bodyPr>
            <a:normAutofit fontScale="90000"/>
          </a:bodyPr>
          <a:lstStyle/>
          <a:p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628011, г. Ханты-Мансийск, ул. Мира, д. 5 тел./факс: (3467) 32-93-88, </a:t>
            </a:r>
            <a:r>
              <a:rPr lang="ru-RU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lylyngsoyum@yandex.ru</a:t>
            </a:r>
            <a:b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2708920"/>
            <a:ext cx="2952328" cy="151216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Анна Митрофановна </a:t>
            </a:r>
            <a:r>
              <a:rPr lang="ru-RU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Конькова</a:t>
            </a: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1916-1999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D8E6F467-88C8-44B0-9A4B-6CE726333383}"/>
              </a:ext>
            </a:extLst>
          </p:cNvPr>
          <p:cNvSpPr txBox="1">
            <a:spLocks/>
          </p:cNvSpPr>
          <p:nvPr/>
        </p:nvSpPr>
        <p:spPr>
          <a:xfrm>
            <a:off x="899592" y="404664"/>
            <a:ext cx="7556253" cy="1088847"/>
          </a:xfrm>
          <a:prstGeom prst="rect">
            <a:avLst/>
          </a:prstGeom>
        </p:spPr>
        <p:txBody>
          <a:bodyPr vert="horz" anchor="t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all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бюджетное учреждение</a:t>
            </a:r>
            <a:br>
              <a:rPr kumimoji="0" lang="ru-RU" sz="2400" b="0" i="0" u="none" strike="noStrike" kern="1200" cap="all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2400" b="1" i="0" u="none" strike="noStrike" kern="1200" cap="all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дополнительного образования</a:t>
            </a:r>
            <a:br>
              <a:rPr kumimoji="0" lang="ru-RU" sz="2400" b="0" i="0" u="none" strike="noStrike" kern="1200" cap="all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2400" b="1" i="0" u="none" strike="noStrike" kern="1200" cap="all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«Детский этнокультурно-образовательный центр»</a:t>
            </a:r>
            <a:br>
              <a:rPr kumimoji="0" lang="ru-RU" sz="2400" b="0" i="0" u="none" strike="noStrike" kern="1200" cap="all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ru-RU" sz="2400" b="0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1986" name="Picture 2" descr="https://i.ytimg.com/vi/nFJ8e5nV_8U/maxresdefault.jpg"/>
          <p:cNvPicPr>
            <a:picLocks noChangeAspect="1" noChangeArrowheads="1"/>
          </p:cNvPicPr>
          <p:nvPr/>
        </p:nvPicPr>
        <p:blipFill>
          <a:blip r:embed="rId2" cstate="print"/>
          <a:srcRect l="28906" r="28125"/>
          <a:stretch>
            <a:fillRect/>
          </a:stretch>
        </p:blipFill>
        <p:spPr bwMode="auto">
          <a:xfrm>
            <a:off x="6300192" y="1844824"/>
            <a:ext cx="2304256" cy="3016480"/>
          </a:xfrm>
          <a:prstGeom prst="rect">
            <a:avLst/>
          </a:prstGeom>
          <a:noFill/>
        </p:spPr>
      </p:pic>
      <p:pic>
        <p:nvPicPr>
          <p:cNvPr id="41988" name="Picture 4" descr="https://avatars.mds.yandex.net/i?id=b76e45a0f4ef0e17742bc5a63d589d95-5353994-images-thumbs&amp;ref=rim&amp;n=33&amp;w=113&amp;h=1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772816"/>
            <a:ext cx="2520280" cy="29908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https://easymp3.ru/uploads/images/m/i/t/mitrofanovna_nu_gde_zhe_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04664"/>
            <a:ext cx="7968884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0AB8FFC-4ADD-5041-03D6-F3F837FE4593}"/>
              </a:ext>
            </a:extLst>
          </p:cNvPr>
          <p:cNvSpPr txBox="1"/>
          <p:nvPr/>
        </p:nvSpPr>
        <p:spPr>
          <a:xfrm>
            <a:off x="683568" y="458956"/>
            <a:ext cx="7776864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ХОЧУ-НЕ-ХОЧУ!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Хорошо жили Заяц с Зайчихой. И поесть у них было что, и попить родниковой воды хватало. Только вот детей у них не было. Каждый день они приводили к себе чужих детей, обмывали их, причёсывали, приглаживали и угощали самым вкусным угощением.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Как-то пригласили в гости бабушку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Рябчиху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 её внучатами. Поглядела бабушка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Рябчиха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Зайца с Зайчихой, как они любят да голубят чужих детей, и сказала: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  Будет у вас, 3аяц и Зайчиха, сын, обязательно будет.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правда, скоро у Зайца и Зайчихи народился Зайчонок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Туйтсам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Снежок.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обрадовались: мать от сыночка не отходит, ночи не спит, 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апу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качает, колыбельные песни напевает.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Сынок растёт быстро — вот уже лесные звери ему ножки подарили, птицы, что с юга вернулись, на крыльях ему язык принесли. Но вот беда: сыночек и не играет, и не ест, всё капризничает, ко всему, что увидит, лапки тянет да кричит: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Нирам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нирам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 Хочу, хочу-у-у!</a:t>
            </a:r>
            <a:b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667B97-E38B-173A-2A31-615AFFB69769}"/>
              </a:ext>
            </a:extLst>
          </p:cNvPr>
          <p:cNvSpPr txBox="1"/>
          <p:nvPr/>
        </p:nvSpPr>
        <p:spPr>
          <a:xfrm>
            <a:off x="467544" y="267064"/>
            <a:ext cx="835292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Дадут ему то, что просит, он подержит, посмотрит и снова кричит: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нирам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 Не хочу-у-у!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Мать без устали уговаривает сыночка, отец без отдыха по лесу носится, сочные листочки собирает. Придёт из леса с полной ношей, устанет, еле-еле на ногах держится — а к сыночку: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 Снежок, смотри, какие вкусные листочки щавеля я тебе принёс, попробуй.</a:t>
            </a:r>
            <a:b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Попробует Снежок листочки щавеля и закричит: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 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нирам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 Не хочу-у-у!</a:t>
            </a:r>
            <a:b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Отец очистит от кожицы молодые стебельки дудника, подаст сыну: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На-ка, сынок, это самые вкусные стебельки: их даже лоси 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наверхосытку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едят, чтобы быть большими да сильными.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Зайчишка откусит, не разжуёт и не проглотит, а снова кричит: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Не хочу-у-у!</a:t>
            </a:r>
            <a:b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Как-то отец и говорит: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Ну вот что, завтра все пойдём в лес. Ты, Снежок, погуляешь, поиграешь со зверями, поищешь по своему вкусу пищи и с аппетитом поешь.</a:t>
            </a:r>
          </a:p>
          <a:p>
            <a:pPr algn="l"/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962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C3AFE432-DB3A-2AE9-3790-80027E3D87CD}"/>
              </a:ext>
            </a:extLst>
          </p:cNvPr>
          <p:cNvSpPr txBox="1"/>
          <p:nvPr/>
        </p:nvSpPr>
        <p:spPr>
          <a:xfrm>
            <a:off x="359532" y="305068"/>
            <a:ext cx="8424936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Пошли они в лес. Снежок не играет со зверятами и не ищет пищу себе, а всё кричит: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Не хочу гулять! Хочу домой, хочу-у-у!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Услышала его тётушка Лиса, неслышно к нему подошла, стоит улыбается, своим хвостом поигрывает: то так его повернёт, то эдак, то с мордочки комариков смахнёт.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Увидел Снежок хвост тётушки Лисы и реветь перестал. Стоит смотрит на пышный хвост. Смотрел-смотрел, сорвался с места, к отцу с матерью побежал. Прибежал, посмотрел на их хвостики и сказал: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Ай-е-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хась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ой-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ёо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папа с мамой у меня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бесхвостные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И, чтобы рассмотреть свой хвост, начал кружиться вокруг себя. Кружился-кружился — не увидел своего хвоста. Присел, потянул лапкой, нащупал свой хвостик-пуговку и заревел: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Не хочу, не хочу такой хвостик! Хочу такой хвост, как у тётушки Лисы.</a:t>
            </a:r>
            <a:b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Уговаривают его отец с матерью, а он и слушать родителей не хочет, на весь лес кричит: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Нирам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Нирам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 Хочу-у-у! Хочу-у-у!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Тётушка Лиса подошла к нему и говорит: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Ну, полно кричать, так и быть, подарю уж тебе свой старый хвост.</a:t>
            </a:r>
          </a:p>
          <a:p>
            <a:pPr algn="l"/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70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FA72C3-1C4F-BEDF-E90E-FB341FA396F1}"/>
              </a:ext>
            </a:extLst>
          </p:cNvPr>
          <p:cNvSpPr txBox="1"/>
          <p:nvPr/>
        </p:nvSpPr>
        <p:spPr>
          <a:xfrm>
            <a:off x="539552" y="260648"/>
            <a:ext cx="8064896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Принесла она свой старый потрёпанный хвост и пришила к хвостику Зайчишки кедровым мятым корнем, легонько его шлёпнула, потом подтолкнула и сказала: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Ну, побегай, похвастайся новым хвостом.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Снежок рванулся с места, побежал к отцу с матерью, обежал вокруг них, потом покрутился вокруг себя, поиграл хвостом и побежал с радостным криком в лес: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Эй, звери-и-и, посмотрите, какой большой и красивый у меня хвост! Вы никогда не видали у зайцев таких хвостов!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звери только смеялись над хвастуном.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Проголодался Зайчишка, схватил по пути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щавелёчку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Вкусно. Дальше бежит, только хвост мелькает меж стволами деревьев. Увидал его зоркий Орёл в небе, снизился, схватил Снежка за хвост и понёс к себе на обед.</a:t>
            </a:r>
            <a:b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Зайчонок испугался и закричал: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 Ай-е, ой-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ёе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что это такое? Хвост, ты куда меня несёшь?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Бьёт лапками Зайчонок, крутится на хвосте. Трепыхался-трепыхался и упал на землю. Сидит трёт ушибленные места и говорит:</a:t>
            </a:r>
          </a:p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 Нет, хоть и мал хвост, да мой. Большой хвост, да чужой.</a:t>
            </a:r>
          </a:p>
        </p:txBody>
      </p:sp>
    </p:spTree>
    <p:extLst>
      <p:ext uri="{BB962C8B-B14F-4D97-AF65-F5344CB8AC3E}">
        <p14:creationId xmlns:p14="http://schemas.microsoft.com/office/powerpoint/2010/main" val="2237124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056784" cy="8382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Нарисуй рисунок к сказке 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Анны Митрофановны коньковой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0527C55-AB8F-54C2-E9C0-2E07B758EA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910" y="1556792"/>
            <a:ext cx="6624736" cy="450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692696"/>
            <a:ext cx="6120680" cy="5040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Послушай сказку на видео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1700808"/>
            <a:ext cx="5670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https://www.youtube.com/watch?v=nFJ8e5nV_8U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83768" y="4509120"/>
            <a:ext cx="4067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Высылай свой рисунок на почту:</a:t>
            </a:r>
          </a:p>
          <a:p>
            <a:pPr algn="ctr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belavskay@rambler.ru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846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381</TotalTime>
  <Words>854</Words>
  <Application>Microsoft Office PowerPoint</Application>
  <PresentationFormat>Экран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Franklin Gothic Book</vt:lpstr>
      <vt:lpstr>Franklin Gothic Medium</vt:lpstr>
      <vt:lpstr>Times New Roman</vt:lpstr>
      <vt:lpstr>Wingdings 2</vt:lpstr>
      <vt:lpstr>Трек</vt:lpstr>
      <vt:lpstr>628011, г. Ханты-Мансийск, ул. Мира, д. 5 тел./факс: (3467) 32-93-88, e-mail: lylyngsoyum@yandex.ru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Нарисуй рисунок к сказке  Анны Митрофановны коньковой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Tatyana</dc:creator>
  <cp:lastModifiedBy>мария</cp:lastModifiedBy>
  <cp:revision>56</cp:revision>
  <dcterms:created xsi:type="dcterms:W3CDTF">2022-12-02T07:07:04Z</dcterms:created>
  <dcterms:modified xsi:type="dcterms:W3CDTF">2022-12-03T18:32:07Z</dcterms:modified>
</cp:coreProperties>
</file>