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6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81" r:id="rId10"/>
    <p:sldId id="272" r:id="rId11"/>
    <p:sldId id="282" r:id="rId12"/>
    <p:sldId id="283" r:id="rId13"/>
    <p:sldId id="285" r:id="rId14"/>
    <p:sldId id="287" r:id="rId15"/>
    <p:sldId id="286" r:id="rId16"/>
    <p:sldId id="284" r:id="rId17"/>
    <p:sldId id="276" r:id="rId18"/>
    <p:sldId id="274" r:id="rId19"/>
    <p:sldId id="27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442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43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6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86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221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69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68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67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41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2EC7C1-3520-4B45-A048-C944200B89B3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3888E7-27C8-42CC-8501-4EFA5001C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52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42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2EC7C1-3520-4B45-A048-C944200B89B3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3888E7-27C8-42CC-8501-4EFA5001C6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950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0t2Hcr_nwM" TargetMode="External"/><Relationship Id="rId2" Type="http://schemas.openxmlformats.org/officeDocument/2006/relationships/hyperlink" Target="https://youtu.be/VIMQEQ9iFk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8nmo63g65R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8E6F467-88C8-44B0-9A4B-6CE726333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47" y="728336"/>
            <a:ext cx="11243402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центр»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3AE26DF-74AD-4B70-810A-76E752590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3912" y="1268987"/>
            <a:ext cx="6061435" cy="12873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Уникальное животное – олень </a:t>
            </a:r>
          </a:p>
          <a:p>
            <a:pPr algn="ctr"/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универсальные нарты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 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Белявская Ирина Борисовна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 тел./факс: (3467) 32-93-88, </a:t>
            </a:r>
            <a:r>
              <a:rPr lang="ru-RU" sz="12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lylyngsoyum@yandex.ru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849C859-EB60-8D86-3E2E-FA8D59B1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51" y="1229561"/>
            <a:ext cx="4245832" cy="26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D6390689-153D-A4F4-93DD-DD56134F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108" y="4384431"/>
            <a:ext cx="2922308" cy="19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549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8"/>
            <a:ext cx="10938863" cy="97186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Задание: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F6D099-A155-FB01-DF1B-FF374C8C74D6}"/>
              </a:ext>
            </a:extLst>
          </p:cNvPr>
          <p:cNvSpPr/>
          <p:nvPr/>
        </p:nvSpPr>
        <p:spPr>
          <a:xfrm>
            <a:off x="626568" y="5196923"/>
            <a:ext cx="11081728" cy="115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оленя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avatars.mds.yandex.net/i?id=d4a6474c6f1628d13e6d4f83e65b2a59_l-517351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617" y="213021"/>
            <a:ext cx="4028280" cy="4827891"/>
          </a:xfrm>
          <a:prstGeom prst="rect">
            <a:avLst/>
          </a:prstGeom>
          <a:noFill/>
        </p:spPr>
      </p:pic>
      <p:pic>
        <p:nvPicPr>
          <p:cNvPr id="13316" name="Picture 4" descr="https://garde-robe.ru/wp-content/uploads/3/a/1/3a15ce8cce92aff83cc4dc58b616a5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60" y="208246"/>
            <a:ext cx="3273312" cy="4826464"/>
          </a:xfrm>
          <a:prstGeom prst="rect">
            <a:avLst/>
          </a:prstGeom>
          <a:noFill/>
        </p:spPr>
      </p:pic>
      <p:sp>
        <p:nvSpPr>
          <p:cNvPr id="13318" name="AutoShape 6" descr="https://coolsen.ru/wp-content/uploads/2022/02/9-20220206_1424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https://moi-raskraski.ru/images/raskraski/prazdniki/novogodnii-olen/moi-raskraski-novogodnii-olen-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7407" y="1828800"/>
            <a:ext cx="2386567" cy="3182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214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8"/>
            <a:ext cx="10938863" cy="97186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оленя поэтапно: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F6D099-A155-FB01-DF1B-FF374C8C74D6}"/>
              </a:ext>
            </a:extLst>
          </p:cNvPr>
          <p:cNvSpPr/>
          <p:nvPr/>
        </p:nvSpPr>
        <p:spPr>
          <a:xfrm>
            <a:off x="626568" y="5196923"/>
            <a:ext cx="11081728" cy="115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оленя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garde-robe.ru/wp-content/uploads/e/7/9/e79d69fb645295074385e1aed837d7d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182" y="1432194"/>
            <a:ext cx="6696523" cy="3964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2142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F6D099-A155-FB01-DF1B-FF374C8C74D6}"/>
              </a:ext>
            </a:extLst>
          </p:cNvPr>
          <p:cNvSpPr/>
          <p:nvPr/>
        </p:nvSpPr>
        <p:spPr>
          <a:xfrm>
            <a:off x="626568" y="5196923"/>
            <a:ext cx="11081728" cy="115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s5.livemaster.ru/storage/ab/9e/da4774fcbcb8056464c70cd8f1sv--kartiny-i-panno-blagorodnyj-olen-akvarel-pejzazh-akv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676" y="319489"/>
            <a:ext cx="3660464" cy="4946573"/>
          </a:xfrm>
          <a:prstGeom prst="rect">
            <a:avLst/>
          </a:prstGeom>
          <a:noFill/>
        </p:spPr>
      </p:pic>
      <p:pic>
        <p:nvPicPr>
          <p:cNvPr id="3076" name="Picture 4" descr="https://d2j6dbq0eux0bg.cloudfront.net/images/807256/945347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838" y="308472"/>
            <a:ext cx="4880470" cy="488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214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F6D099-A155-FB01-DF1B-FF374C8C74D6}"/>
              </a:ext>
            </a:extLst>
          </p:cNvPr>
          <p:cNvSpPr/>
          <p:nvPr/>
        </p:nvSpPr>
        <p:spPr>
          <a:xfrm>
            <a:off x="626568" y="5196923"/>
            <a:ext cx="11081728" cy="115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rtcontract.ru/yduploads/profile/97321/album/ae80cf5447561da738938b85d70923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824" y="209320"/>
            <a:ext cx="4318571" cy="5924194"/>
          </a:xfrm>
          <a:prstGeom prst="rect">
            <a:avLst/>
          </a:prstGeom>
          <a:noFill/>
        </p:spPr>
      </p:pic>
      <p:pic>
        <p:nvPicPr>
          <p:cNvPr id="1028" name="Picture 4" descr="https://artcontract.ru/yduploads/profile/96003/album/f3ffca3767ef8f61ce7ea2994168f6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0356" y="241676"/>
            <a:ext cx="3965835" cy="5835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214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F6D099-A155-FB01-DF1B-FF374C8C74D6}"/>
              </a:ext>
            </a:extLst>
          </p:cNvPr>
          <p:cNvSpPr/>
          <p:nvPr/>
        </p:nvSpPr>
        <p:spPr>
          <a:xfrm>
            <a:off x="626568" y="5196923"/>
            <a:ext cx="11081728" cy="115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https://pochemu4ka.ru/_ph/373/1/36160254.jpg?1650637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027" y="264690"/>
            <a:ext cx="4846082" cy="4846086"/>
          </a:xfrm>
          <a:prstGeom prst="rect">
            <a:avLst/>
          </a:prstGeom>
          <a:noFill/>
        </p:spPr>
      </p:pic>
      <p:pic>
        <p:nvPicPr>
          <p:cNvPr id="35844" name="Picture 4" descr="https://cs1.livemaster.ru/storage/c8/78/785a6222c141ff8cd7e3a1c592u7--kartiny-i-panno-kartiny-blagorodnyj-o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385" y="231354"/>
            <a:ext cx="5074938" cy="4924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214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F6D099-A155-FB01-DF1B-FF374C8C74D6}"/>
              </a:ext>
            </a:extLst>
          </p:cNvPr>
          <p:cNvSpPr/>
          <p:nvPr/>
        </p:nvSpPr>
        <p:spPr>
          <a:xfrm>
            <a:off x="626568" y="5196923"/>
            <a:ext cx="11081728" cy="115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 descr="https://artcontract.ru/yduploads/profile/97131/album/9f91cf490f6f1028d1aee1926f8bb9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1002" y="183283"/>
            <a:ext cx="8471971" cy="5963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214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8"/>
            <a:ext cx="10938863" cy="97186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F6D099-A155-FB01-DF1B-FF374C8C74D6}"/>
              </a:ext>
            </a:extLst>
          </p:cNvPr>
          <p:cNvSpPr/>
          <p:nvPr/>
        </p:nvSpPr>
        <p:spPr>
          <a:xfrm>
            <a:off x="626568" y="5196923"/>
            <a:ext cx="11081728" cy="115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rtcontract.ru/yduploads/profile/94037/album/a6a788d886f2b728f210c56bf32683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84" y="602985"/>
            <a:ext cx="7081872" cy="5311405"/>
          </a:xfrm>
          <a:prstGeom prst="rect">
            <a:avLst/>
          </a:prstGeom>
          <a:noFill/>
        </p:spPr>
      </p:pic>
      <p:pic>
        <p:nvPicPr>
          <p:cNvPr id="2052" name="Picture 4" descr="https://i.ebayimg.com/images/g/dq0AAOSwmRFaY5w6/s-l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9246" y="627961"/>
            <a:ext cx="3948172" cy="5264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214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g.staticdj.com/df70254291a631b5c5a4cca1b7f5179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img.staticdj.com/df70254291a631b5c5a4cca1b7f5179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2" name="Picture 12" descr="https://artcontract.ru/yduploads/profile/97548/album/9a9f4dfcfdedf3b4a68fff4d2aa491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507" y="363557"/>
            <a:ext cx="8408442" cy="6008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7514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rtcontract.ru/yduploads/temp/14947556215918292531c943.91890599.jpg"/>
          <p:cNvPicPr>
            <a:picLocks noChangeAspect="1" noChangeArrowheads="1"/>
          </p:cNvPicPr>
          <p:nvPr/>
        </p:nvPicPr>
        <p:blipFill>
          <a:blip r:embed="rId2" cstate="print"/>
          <a:srcRect l="1814" t="5004"/>
          <a:stretch>
            <a:fillRect/>
          </a:stretch>
        </p:blipFill>
        <p:spPr bwMode="auto">
          <a:xfrm>
            <a:off x="2269474" y="528809"/>
            <a:ext cx="7998246" cy="580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8360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C813BD6-B523-91AE-1342-3AFB16103335}"/>
              </a:ext>
            </a:extLst>
          </p:cNvPr>
          <p:cNvSpPr/>
          <p:nvPr/>
        </p:nvSpPr>
        <p:spPr>
          <a:xfrm>
            <a:off x="377687" y="4174435"/>
            <a:ext cx="11449878" cy="2057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ысылай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рисунок на почту: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belavskay@rambler.ru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3890" y="727113"/>
            <a:ext cx="9882130" cy="892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нарисовать оленя? Смотри видео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7974" y="3376537"/>
            <a:ext cx="3136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tooltip="Поделиться ссылкой"/>
              </a:rPr>
              <a:t>https://</a:t>
            </a:r>
            <a:r>
              <a:rPr lang="en-US" dirty="0" smtClean="0">
                <a:hlinkClick r:id="rId2" tooltip="Поделиться ссылкой"/>
              </a:rPr>
              <a:t>youtu.be/VIMQEQ9iFko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57393" y="1911293"/>
            <a:ext cx="3189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https://youtu.be/u0t2Hcr_nwM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38519" y="2671457"/>
            <a:ext cx="3181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https://youtu.be/8nmo63g65Rc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111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0E7B1E-ED45-4ECA-BD49-BCD5590C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1" y="1958855"/>
            <a:ext cx="11170763" cy="350869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ребята, сегодня мы погорим с Вами о многообразии народов России, Югры!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ответим на вопросы:</a:t>
            </a:r>
          </a:p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Почему ОЛЕНЯ называют уникальное животное?</a:t>
            </a:r>
          </a:p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Назовите пять особенностей оленя!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 заранее: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Альбомный лист, карандаши, краски, ластик.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Узнав новое, ты будешь рисовать рисунок: «Оленью упряжку»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B4EF72F-6683-4963-A2F6-F86D51C436DB}"/>
              </a:ext>
            </a:extLst>
          </p:cNvPr>
          <p:cNvSpPr txBox="1">
            <a:spLocks/>
          </p:cNvSpPr>
          <p:nvPr/>
        </p:nvSpPr>
        <p:spPr>
          <a:xfrm>
            <a:off x="1295401" y="541867"/>
            <a:ext cx="96011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Вуща</a:t>
            </a:r>
            <a: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! </a:t>
            </a:r>
            <a:r>
              <a:rPr kumimoji="0" lang="ru-RU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Паще</a:t>
            </a:r>
            <a: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олэн</a:t>
            </a:r>
            <a: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!</a:t>
            </a:r>
            <a:b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Здравствуйте, ребята! </a:t>
            </a:r>
            <a:endParaRPr kumimoji="0" lang="ru-RU" sz="32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aramond" panose="020204040303010108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23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C813BD6-B523-91AE-1342-3AFB16103335}"/>
              </a:ext>
            </a:extLst>
          </p:cNvPr>
          <p:cNvSpPr/>
          <p:nvPr/>
        </p:nvSpPr>
        <p:spPr>
          <a:xfrm>
            <a:off x="377687" y="4174435"/>
            <a:ext cx="11449878" cy="2057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занятие, высылай свой рисунок на почту: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belavskay@rambler.ru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xmlns="" id="{AED2CF04-5354-E3A8-9461-06CDC6CC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43" r="1" b="11261"/>
          <a:stretch/>
        </p:blipFill>
        <p:spPr bwMode="auto">
          <a:xfrm>
            <a:off x="1311965" y="364105"/>
            <a:ext cx="6240198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xmlns="" id="{8F0CDBBC-C38F-1388-EC8B-615D142A8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489" y="397564"/>
            <a:ext cx="2913408" cy="346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111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497C026-5F0F-5C49-74CD-2B4C17458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324" y="1918534"/>
            <a:ext cx="6273853" cy="416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21B2010-ECDE-A5B6-33FC-76287142E3EC}"/>
              </a:ext>
            </a:extLst>
          </p:cNvPr>
          <p:cNvSpPr/>
          <p:nvPr/>
        </p:nvSpPr>
        <p:spPr>
          <a:xfrm>
            <a:off x="6862712" y="1918534"/>
            <a:ext cx="4702719" cy="41696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питается мхом, который растет только в чистых местах</a:t>
            </a:r>
          </a:p>
        </p:txBody>
      </p:sp>
    </p:spTree>
    <p:extLst>
      <p:ext uri="{BB962C8B-B14F-4D97-AF65-F5344CB8AC3E}">
        <p14:creationId xmlns:p14="http://schemas.microsoft.com/office/powerpoint/2010/main" xmlns="" val="188088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60CB0344-CB1F-9CF7-EBCB-B4D31E887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459" y="1960775"/>
            <a:ext cx="6180612" cy="41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A792BE3-4277-248A-02C9-3EA280BB5E20}"/>
              </a:ext>
            </a:extLst>
          </p:cNvPr>
          <p:cNvSpPr/>
          <p:nvPr/>
        </p:nvSpPr>
        <p:spPr>
          <a:xfrm>
            <a:off x="6862712" y="1960775"/>
            <a:ext cx="4702719" cy="41242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</a:t>
            </a: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умеет быстро бегать</a:t>
            </a:r>
          </a:p>
          <a:p>
            <a:pPr algn="ctr"/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есть в списке 20 самых быстрых </a:t>
            </a:r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нашей планете. 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52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E9B789-069B-929B-0B57-AC3C54313D6D}"/>
              </a:ext>
            </a:extLst>
          </p:cNvPr>
          <p:cNvSpPr/>
          <p:nvPr/>
        </p:nvSpPr>
        <p:spPr>
          <a:xfrm>
            <a:off x="7164370" y="1872488"/>
            <a:ext cx="4702719" cy="41696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умеет плавать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A2D565AF-F593-8BB6-E706-96B35316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609" y="1872487"/>
            <a:ext cx="6523842" cy="416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84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21B2010-ECDE-A5B6-33FC-76287142E3EC}"/>
              </a:ext>
            </a:extLst>
          </p:cNvPr>
          <p:cNvSpPr/>
          <p:nvPr/>
        </p:nvSpPr>
        <p:spPr>
          <a:xfrm>
            <a:off x="6419025" y="1918534"/>
            <a:ext cx="4702719" cy="41696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умеет бегать по насту 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проваливаясь 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снег</a:t>
            </a: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8A7BB4B2-7377-7467-3F69-CFEB102DA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256" y="1889039"/>
            <a:ext cx="4868631" cy="419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842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21B2010-ECDE-A5B6-33FC-76287142E3EC}"/>
              </a:ext>
            </a:extLst>
          </p:cNvPr>
          <p:cNvSpPr/>
          <p:nvPr/>
        </p:nvSpPr>
        <p:spPr>
          <a:xfrm>
            <a:off x="6940580" y="1956233"/>
            <a:ext cx="4702719" cy="41696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умное животное</a:t>
            </a:r>
          </a:p>
          <a:p>
            <a:pPr algn="ctr"/>
            <a:endParaRPr lang="ru-RU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необычайно 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умные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2FE34167-2DC8-7AB3-45D8-3AEDB22F6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79" y="1918537"/>
            <a:ext cx="6314013" cy="420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903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F03295-DADD-FDCC-1405-D2675370D505}"/>
              </a:ext>
            </a:extLst>
          </p:cNvPr>
          <p:cNvSpPr txBox="1"/>
          <p:nvPr/>
        </p:nvSpPr>
        <p:spPr>
          <a:xfrm>
            <a:off x="5571241" y="1970202"/>
            <a:ext cx="630653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Масса тела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варьируется от 70 до 200 кг при размерах от 165 до 210 см. Самцы вида относительно крупнее самок. Одомашненные особи живую в среднем до 15 лет, в дикой природе, при благоприятных для жизни условиях, этот показатель выше. ... Северный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умное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Не каждое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можно запрячь в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сани и добиться его подчинения приказам погонщика. Для этого необходимо обладать соответствующим интеллектом.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D1BFDCD7-C327-0564-873E-813487530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665" y="1904215"/>
            <a:ext cx="4220972" cy="422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063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09" y="545901"/>
            <a:ext cx="10938863" cy="6451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помощник северным народам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10A44E-AB62-5301-2CFF-30A35BFA2D45}"/>
              </a:ext>
            </a:extLst>
          </p:cNvPr>
          <p:cNvSpPr txBox="1"/>
          <p:nvPr/>
        </p:nvSpPr>
        <p:spPr>
          <a:xfrm>
            <a:off x="700912" y="1191021"/>
            <a:ext cx="1079017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Ханты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считают, что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олени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пришли с неба, что их подарили боги. В тайге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человек существуют вместе.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Ханты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олени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нужны друг другу.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это больше чем домашнее животное. Это друг и член семьи. Его любят, лелеют, о нем заботятся, украшают его. </a:t>
            </a:r>
          </a:p>
          <a:p>
            <a:pPr algn="just"/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дает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хантам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(Мясо, молоко, рога, шкуру). - Что делают из рогов? (Вешалки, ручки ножей и палок, пуговицы). - Как используют шкуры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оленей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(Покрывают зимой чум, шьют зимнюю одежду и обувь). ... </a:t>
            </a:r>
          </a:p>
          <a:p>
            <a:pPr algn="just"/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Олени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для </a:t>
            </a:r>
            <a:r>
              <a:rPr lang="ru-RU" sz="2800" b="1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хантов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еще и транспорт.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Оленя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запрягают в нарты едут на рыбалку, охоту, в город за продуктами и по другим делам, в соседние стойбища. На праздниках проводят соревнования погонщиков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оленей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каюров. 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52054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349</TotalTime>
  <Words>220</Words>
  <Application>Microsoft Office PowerPoint</Application>
  <PresentationFormat>Произвольный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Ретро</vt:lpstr>
      <vt:lpstr>Муниципальное бюджетное учреждение дополнительного образования «Детский этнокультурно-образовательный центр» </vt:lpstr>
      <vt:lpstr>Слайд 2</vt:lpstr>
      <vt:lpstr>Олень – уникальное животное  Уникальный - редкий, единственный в своем роде, исключительный</vt:lpstr>
      <vt:lpstr>Олень – уникальное животное  Уникальный - редкий, единственный в своем роде, исключительный</vt:lpstr>
      <vt:lpstr>Олень – уникальное животное  Уникальный - редкий, единственный в своем роде, исключительный</vt:lpstr>
      <vt:lpstr>Олень – уникальное животное  Уникальный - редкий, единственный в своем роде, исключительный</vt:lpstr>
      <vt:lpstr>Олень – уникальное животное  Уникальный - редкий, единственный в своем роде, исключительный</vt:lpstr>
      <vt:lpstr>Олень – уникальное животное  Уникальный - редкий, единственный в своем роде, исключительный</vt:lpstr>
      <vt:lpstr>Олень – помощник северным народам</vt:lpstr>
      <vt:lpstr> Задание:</vt:lpstr>
      <vt:lpstr>Рисуем оленя поэтапно:</vt:lpstr>
      <vt:lpstr>Слайд 12</vt:lpstr>
      <vt:lpstr>Слайд 13</vt:lpstr>
      <vt:lpstr>Слайд 14</vt:lpstr>
      <vt:lpstr>Слайд 15</vt:lpstr>
      <vt:lpstr> 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«Детский этнокультурно-образовательный центр» </dc:title>
  <dc:creator>мария</dc:creator>
  <cp:lastModifiedBy>Tatyana</cp:lastModifiedBy>
  <cp:revision>62</cp:revision>
  <dcterms:created xsi:type="dcterms:W3CDTF">2021-10-25T16:27:36Z</dcterms:created>
  <dcterms:modified xsi:type="dcterms:W3CDTF">2022-12-02T07:06:36Z</dcterms:modified>
</cp:coreProperties>
</file>