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2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4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4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7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6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2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E1BEED-5176-4D03-B503-619E6F2B423F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568B52-282F-4D67-A1B8-9C747080C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2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24984-CEFF-F127-19AB-18C68E0F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015699"/>
            <a:ext cx="9966960" cy="11149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 ЖИЗНИ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EA1EE-750C-465B-2D93-E3B9A2094654}"/>
              </a:ext>
            </a:extLst>
          </p:cNvPr>
          <p:cNvSpPr txBox="1"/>
          <p:nvPr/>
        </p:nvSpPr>
        <p:spPr>
          <a:xfrm>
            <a:off x="288234" y="446039"/>
            <a:ext cx="11598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kumimoji="0" lang="ru-R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462780-9878-9532-3398-04EABFC6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08" y="3355439"/>
            <a:ext cx="4340816" cy="3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5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751B40-587F-75F3-2D9C-63A47077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086" y="6138493"/>
            <a:ext cx="6818244" cy="537487"/>
          </a:xfrm>
        </p:spPr>
        <p:txBody>
          <a:bodyPr>
            <a:normAutofit fontScale="85000" lnSpcReduction="20000"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Высылай на почту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belavskay@rambler.ru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8EF89BE5-2DAB-29BE-1901-72951F844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17714" r="9093" b="18932"/>
          <a:stretch/>
        </p:blipFill>
        <p:spPr bwMode="auto">
          <a:xfrm>
            <a:off x="2557669" y="400681"/>
            <a:ext cx="7076661" cy="55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9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E31A77-C657-1B30-D85A-569A90B89986}"/>
              </a:ext>
            </a:extLst>
          </p:cNvPr>
          <p:cNvSpPr txBox="1"/>
          <p:nvPr/>
        </p:nvSpPr>
        <p:spPr>
          <a:xfrm>
            <a:off x="646043" y="1461052"/>
            <a:ext cx="47807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Древо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–развитие 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почитание традиций и семейных ценностей, соблюдение заповедей.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D78F94-2374-67EC-D102-377A57D7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96" y="364596"/>
            <a:ext cx="5401012" cy="61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4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128F99-9B73-45F5-802C-B9FDF259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89" y="626165"/>
            <a:ext cx="428671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F219674-95E3-BAE7-DBFB-065E21DED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262" y="4860236"/>
            <a:ext cx="5257800" cy="685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СЕМЕЙНОЕ ДРЕВО СВОЕЙ СЕМЬИ</a:t>
            </a:r>
          </a:p>
        </p:txBody>
      </p:sp>
    </p:spTree>
    <p:extLst>
      <p:ext uri="{BB962C8B-B14F-4D97-AF65-F5344CB8AC3E}">
        <p14:creationId xmlns:p14="http://schemas.microsoft.com/office/powerpoint/2010/main" val="408674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BC77E58-EC06-0649-649F-28071BE1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85" y="285751"/>
            <a:ext cx="8502098" cy="63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8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11748F7-7BD8-A1A1-1103-196AF7D0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11" y="315569"/>
            <a:ext cx="8297932" cy="62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9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7183B30-7C11-2B0A-70AB-4EF77A72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14" y="341346"/>
            <a:ext cx="8233743" cy="61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6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751B40-587F-75F3-2D9C-63A47077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59DCA3-5A81-21E3-0101-817A9CC5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43" y="281974"/>
            <a:ext cx="8269441" cy="6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0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ACA95B1-5025-3C3E-A1D3-A1EA541E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56" y="361622"/>
            <a:ext cx="8814104" cy="62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3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944C4-31A7-23FE-88FD-27449B51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9" y="467139"/>
            <a:ext cx="9995585" cy="55659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О СВОЕМ РОДЕ, РАССКАЖИ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2B95AF4-555D-1427-6861-982C14DF6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8249" r="8299" b="16172"/>
          <a:stretch/>
        </p:blipFill>
        <p:spPr bwMode="auto">
          <a:xfrm>
            <a:off x="2728148" y="1172817"/>
            <a:ext cx="6735703" cy="54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8394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35</TotalTime>
  <Words>52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Franklin Gothic Medium</vt:lpstr>
      <vt:lpstr>Times New Roman</vt:lpstr>
      <vt:lpstr>Базис</vt:lpstr>
      <vt:lpstr>ДРЕВО ЖИЗНИ</vt:lpstr>
      <vt:lpstr>Презентация PowerPoint</vt:lpstr>
      <vt:lpstr>НАРИСУЙ СЕМЕЙНОЕ ДРЕВО СВОЕЙ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РАССКАЗ О СВОЕМ РОДЕ, РАССКАЖИ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ДРЕВО ЖИЗНИ</dc:title>
  <dc:creator>мария</dc:creator>
  <cp:lastModifiedBy>мария</cp:lastModifiedBy>
  <cp:revision>13</cp:revision>
  <dcterms:created xsi:type="dcterms:W3CDTF">2022-12-03T18:33:28Z</dcterms:created>
  <dcterms:modified xsi:type="dcterms:W3CDTF">2022-12-03T19:08:50Z</dcterms:modified>
</cp:coreProperties>
</file>