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59" r:id="rId4"/>
    <p:sldId id="263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940" autoAdjust="0"/>
  </p:normalViewPr>
  <p:slideViewPr>
    <p:cSldViewPr>
      <p:cViewPr varScale="1">
        <p:scale>
          <a:sx n="115" d="100"/>
          <a:sy n="115" d="100"/>
        </p:scale>
        <p:origin x="22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3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3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5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8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5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6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4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7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3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8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3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A209F3-FC73-4365-B360-B5E1551A99A9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DE251C-7772-43FB-A5FD-3A68E3675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2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F6HMoun3si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mail.ru/public/xZRN/MpURQbhk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23" y="3068960"/>
            <a:ext cx="7630616" cy="530750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Тема занятия:</a:t>
            </a:r>
            <a:br>
              <a:rPr lang="ru-RU" dirty="0" smtClean="0"/>
            </a:br>
            <a:r>
              <a:rPr lang="ru-RU" dirty="0" smtClean="0"/>
              <a:t>«Средство передвижения»</a:t>
            </a:r>
            <a:br>
              <a:rPr lang="ru-RU" dirty="0" smtClean="0"/>
            </a:br>
            <a:r>
              <a:rPr lang="ru-RU" sz="2400" dirty="0" smtClean="0"/>
              <a:t>подготовила:</a:t>
            </a:r>
            <a:br>
              <a:rPr lang="ru-RU" sz="2400" dirty="0" smtClean="0"/>
            </a:br>
            <a:r>
              <a:rPr lang="ru-RU" sz="2400" dirty="0" smtClean="0"/>
              <a:t>Давлетова Е.Р.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2792"/>
            <a:ext cx="4692013" cy="28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Загадка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5400" dirty="0"/>
              <a:t>Словно царскую корону, </a:t>
            </a:r>
            <a:br>
              <a:rPr lang="ru-RU" sz="5400" dirty="0"/>
            </a:br>
            <a:r>
              <a:rPr lang="ru-RU" sz="5400" dirty="0"/>
              <a:t>Носит он свои рога. </a:t>
            </a:r>
            <a:br>
              <a:rPr lang="ru-RU" sz="5400" dirty="0"/>
            </a:br>
            <a:r>
              <a:rPr lang="ru-RU" sz="5400" dirty="0"/>
              <a:t>Ест лишайник, мох зеленый. </a:t>
            </a:r>
            <a:br>
              <a:rPr lang="ru-RU" sz="5400" dirty="0"/>
            </a:br>
            <a:r>
              <a:rPr lang="ru-RU" sz="5400" dirty="0"/>
              <a:t>Любит снежные луга</a:t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89449"/>
            <a:ext cx="5652120" cy="33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28792" y="-642966"/>
            <a:ext cx="10787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Кормят оленей сухой и перетертой рыбой, они ее очень любят. </a:t>
            </a:r>
          </a:p>
        </p:txBody>
      </p:sp>
      <p:pic>
        <p:nvPicPr>
          <p:cNvPr id="6" name="Picture 2" descr="http://tour.murman.ru/images/%D0%A1%D0%B5%D1%80%D0%B5%D0%B4%D0%B8%D0%BD%D0%B0-%D0%BF%D1%83%D1%82%D0%B8_e8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30" y="769662"/>
            <a:ext cx="5082432" cy="38118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36347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Олень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5437063"/>
            <a:ext cx="2276709" cy="13660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653136"/>
            <a:ext cx="8352928" cy="14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83838"/>
                </a:solidFill>
                <a:latin typeface="Merriweather"/>
              </a:rPr>
              <a:t> Северный олень меняет место обитания в зависимости от сезона. Весной и летом олень </a:t>
            </a:r>
            <a:r>
              <a:rPr lang="ru-RU" dirty="0">
                <a:solidFill>
                  <a:srgbClr val="383838"/>
                </a:solidFill>
              </a:rPr>
              <a:t>чаще</a:t>
            </a:r>
            <a:r>
              <a:rPr lang="ru-RU" dirty="0">
                <a:solidFill>
                  <a:srgbClr val="383838"/>
                </a:solidFill>
                <a:latin typeface="Merriweather"/>
              </a:rPr>
              <a:t> проводит время на болотах, осенью в ельниках. Летом олени едят листья деревьев и кустарников, траву и сено. Во время зимнего сезона олени находят в сосновом лесу жизненно важные лишайники, преимущественно ягель.</a:t>
            </a:r>
            <a:endParaRPr lang="ru-RU" dirty="0"/>
          </a:p>
        </p:txBody>
      </p:sp>
      <p:pic>
        <p:nvPicPr>
          <p:cNvPr id="1026" name="Picture 2" descr="po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67457"/>
            <a:ext cx="3120281" cy="31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20" y="0"/>
            <a:ext cx="3995936" cy="2397562"/>
          </a:xfrm>
          <a:prstGeom prst="rect">
            <a:avLst/>
          </a:prstGeom>
        </p:spPr>
      </p:pic>
      <p:pic>
        <p:nvPicPr>
          <p:cNvPr id="2052" name="Picture 4" descr="https://cs11.pikabu.ru/post_img/big/2020/01/10/8/1578658016194421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6214866" cy="40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2430354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Особо ценят оленей ездовых. Их готовят по три-четыре года. Хозяин  приучает их к упряжи и нартам ежедневно по несколько часов. Причем не обязательно ездовой олень должен </a:t>
            </a:r>
            <a:r>
              <a:rPr lang="ru-RU" dirty="0" smtClean="0"/>
              <a:t>быть </a:t>
            </a:r>
            <a:r>
              <a:rPr lang="ru-RU" dirty="0"/>
              <a:t>большим. Главное выносливость. </a:t>
            </a:r>
          </a:p>
          <a:p>
            <a:endParaRPr lang="ru-RU" dirty="0"/>
          </a:p>
        </p:txBody>
      </p:sp>
      <p:pic>
        <p:nvPicPr>
          <p:cNvPr id="13" name="Picture 2" descr="http://www.sseu.ru/sites/default/files/2015/10/192021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8851" y="3552478"/>
            <a:ext cx="5073215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800" y="2869348"/>
            <a:ext cx="7290055" cy="40233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www.youtube.com/watch?v=F6HMoun3siM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33705"/>
            <a:ext cx="5285892" cy="3171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29" y="1303056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Самостоятельная работа: </a:t>
            </a:r>
            <a:br>
              <a:rPr lang="ru-RU" dirty="0" smtClean="0"/>
            </a:br>
            <a:r>
              <a:rPr lang="ru-RU" dirty="0" smtClean="0"/>
              <a:t>Нарисовать оленя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Занятие 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0800" y="3557589"/>
            <a:ext cx="32191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ЗАНЯТИЕ 2,3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cloud.mail.ru/public/xZRN/MpURQbhkU</a:t>
            </a:r>
            <a:r>
              <a:rPr lang="ru-RU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</TotalTime>
  <Words>40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Merriweather</vt:lpstr>
      <vt:lpstr>Tw Cen MT</vt:lpstr>
      <vt:lpstr>Tw Cen MT Condensed</vt:lpstr>
      <vt:lpstr>Wingdings 3</vt:lpstr>
      <vt:lpstr>Интеграл</vt:lpstr>
      <vt:lpstr>Тема занятия: «Средство передвижения» подготовила: Давлетова Е.Р.</vt:lpstr>
      <vt:lpstr>Презентация PowerPoint</vt:lpstr>
      <vt:lpstr>Презентация PowerPoint</vt:lpstr>
      <vt:lpstr>Презентация PowerPoint</vt:lpstr>
      <vt:lpstr>Самостоятельная работа:  Нарисовать оленя  Занятие 1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КомЛек</dc:creator>
  <cp:lastModifiedBy>Пользователь</cp:lastModifiedBy>
  <cp:revision>18</cp:revision>
  <dcterms:created xsi:type="dcterms:W3CDTF">2015-11-29T11:01:55Z</dcterms:created>
  <dcterms:modified xsi:type="dcterms:W3CDTF">2022-12-06T06:28:18Z</dcterms:modified>
</cp:coreProperties>
</file>