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3"/>
  </p:notesMasterIdLst>
  <p:sldIdLst>
    <p:sldId id="28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6E9C5-80C1-4CEF-8A14-456319CDF482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1CC36-FAF5-4747-9D2B-7110AD303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406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1CC36-FAF5-4747-9D2B-7110AD30372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579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15F8-7EA6-400E-A064-713E38E47555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2280-0A22-44E7-B28F-AC1AE9405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29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15F8-7EA6-400E-A064-713E38E47555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2280-0A22-44E7-B28F-AC1AE9405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469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15F8-7EA6-400E-A064-713E38E47555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2280-0A22-44E7-B28F-AC1AE9405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576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15F8-7EA6-400E-A064-713E38E47555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2280-0A22-44E7-B28F-AC1AE940586B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1974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15F8-7EA6-400E-A064-713E38E47555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2280-0A22-44E7-B28F-AC1AE9405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902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15F8-7EA6-400E-A064-713E38E47555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2280-0A22-44E7-B28F-AC1AE9405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093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15F8-7EA6-400E-A064-713E38E47555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2280-0A22-44E7-B28F-AC1AE9405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556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15F8-7EA6-400E-A064-713E38E47555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2280-0A22-44E7-B28F-AC1AE9405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979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15F8-7EA6-400E-A064-713E38E47555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2280-0A22-44E7-B28F-AC1AE9405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249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15F8-7EA6-400E-A064-713E38E47555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2280-0A22-44E7-B28F-AC1AE9405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958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15F8-7EA6-400E-A064-713E38E47555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2280-0A22-44E7-B28F-AC1AE9405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186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15F8-7EA6-400E-A064-713E38E47555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2280-0A22-44E7-B28F-AC1AE9405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809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15F8-7EA6-400E-A064-713E38E47555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2280-0A22-44E7-B28F-AC1AE9405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585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15F8-7EA6-400E-A064-713E38E47555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2280-0A22-44E7-B28F-AC1AE9405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851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15F8-7EA6-400E-A064-713E38E47555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2280-0A22-44E7-B28F-AC1AE9405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64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15F8-7EA6-400E-A064-713E38E47555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2280-0A22-44E7-B28F-AC1AE9405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26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15F8-7EA6-400E-A064-713E38E47555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2280-0A22-44E7-B28F-AC1AE9405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176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A1C15F8-7EA6-400E-A064-713E38E47555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9F72280-0A22-44E7-B28F-AC1AE9405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69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229" y="803155"/>
            <a:ext cx="10364451" cy="1596177"/>
          </a:xfrm>
        </p:spPr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Основы композиции.</a:t>
            </a:r>
            <a:endParaRPr lang="ru-RU" b="1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31884" y="2935664"/>
            <a:ext cx="10363826" cy="3424107"/>
          </a:xfrm>
        </p:spPr>
        <p:txBody>
          <a:bodyPr/>
          <a:lstStyle/>
          <a:p>
            <a:pPr marL="1828800" lvl="4" indent="0" algn="ctr">
              <a:buNone/>
            </a:pPr>
            <a:r>
              <a:rPr lang="ru-RU" sz="3600" b="1" dirty="0" smtClean="0"/>
              <a:t>Законы, правила, приемы и средства композиции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4386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35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593" y="0"/>
            <a:ext cx="9164514" cy="687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10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537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53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008" y="0"/>
            <a:ext cx="9146931" cy="686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61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009" y="-1"/>
            <a:ext cx="9155722" cy="686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60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083" y="17584"/>
            <a:ext cx="9120555" cy="684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16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708" y="-8792"/>
            <a:ext cx="9155723" cy="686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664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093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68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670" y="0"/>
            <a:ext cx="9129345" cy="684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42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215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63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37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208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669" y="0"/>
            <a:ext cx="9155724" cy="686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47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710" y="10992"/>
            <a:ext cx="9129344" cy="684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42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838" y="-2198"/>
            <a:ext cx="9146931" cy="686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77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009" y="-2198"/>
            <a:ext cx="9146930" cy="68601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19147" y="1477108"/>
            <a:ext cx="5045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квадратных листах, размером 10 см на 10 см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0244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215" y="-2198"/>
            <a:ext cx="9146931" cy="686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53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631" y="0"/>
            <a:ext cx="9155723" cy="686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143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423" y="0"/>
            <a:ext cx="9138139" cy="685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461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761" y="0"/>
            <a:ext cx="9138138" cy="685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2415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969" y="-2199"/>
            <a:ext cx="9146932" cy="686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838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423" y="0"/>
            <a:ext cx="9129346" cy="684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28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554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2028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215" y="0"/>
            <a:ext cx="9120554" cy="684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265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002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17" y="-2198"/>
            <a:ext cx="9146930" cy="686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282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631" y="0"/>
            <a:ext cx="9138139" cy="685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30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63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61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838" y="0"/>
            <a:ext cx="9146931" cy="686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07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008" y="1"/>
            <a:ext cx="9155723" cy="686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989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967" y="-1"/>
            <a:ext cx="9164518" cy="687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144448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78</TotalTime>
  <Words>23</Words>
  <Application>Microsoft Office PowerPoint</Application>
  <PresentationFormat>Широкоэкранный</PresentationFormat>
  <Paragraphs>4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Arial Black</vt:lpstr>
      <vt:lpstr>Calibri</vt:lpstr>
      <vt:lpstr>Tw Cen MT</vt:lpstr>
      <vt:lpstr>Капля</vt:lpstr>
      <vt:lpstr>Основы композиции.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7</cp:revision>
  <dcterms:created xsi:type="dcterms:W3CDTF">2022-12-02T05:47:53Z</dcterms:created>
  <dcterms:modified xsi:type="dcterms:W3CDTF">2022-12-02T07:19:03Z</dcterms:modified>
</cp:coreProperties>
</file>