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81" r:id="rId10"/>
    <p:sldId id="272" r:id="rId11"/>
    <p:sldId id="274" r:id="rId12"/>
    <p:sldId id="275" r:id="rId13"/>
    <p:sldId id="276" r:id="rId14"/>
    <p:sldId id="278" r:id="rId15"/>
    <p:sldId id="279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6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9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1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2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C7C1-3520-4B45-A048-C944200B89B3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0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E6F467-88C8-44B0-9A4B-6CE7263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47" y="728336"/>
            <a:ext cx="11243402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E26DF-74AD-4B70-810A-76E75259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912" y="1268987"/>
            <a:ext cx="6061435" cy="12873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Уникальное животное – олень </a:t>
            </a: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универсальные нарты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2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49C859-EB60-8D86-3E2E-FA8D59B1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1" y="1229561"/>
            <a:ext cx="4245832" cy="26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6390689-153D-A4F4-93DD-DD56134F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8" y="4384431"/>
            <a:ext cx="2922308" cy="19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8"/>
            <a:ext cx="10938863" cy="9718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F6D099-A155-FB01-DF1B-FF374C8C74D6}"/>
              </a:ext>
            </a:extLst>
          </p:cNvPr>
          <p:cNvSpPr/>
          <p:nvPr/>
        </p:nvSpPr>
        <p:spPr>
          <a:xfrm>
            <a:off x="626568" y="5196923"/>
            <a:ext cx="11081728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оленя, нарты, изобрази оленью упряжку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39A12CEF-A92D-4033-7420-16711431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8" y="1719471"/>
            <a:ext cx="11081728" cy="33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4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EE55A45-B914-85F0-2D0B-9C919DB6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6"/>
            <a:ext cx="11430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6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B01EA6B-BE11-7314-7BD1-9DC5C67B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4" y="178904"/>
            <a:ext cx="11658197" cy="61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1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155C800-ECC7-AC74-4C4D-185EC196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1659093"/>
            <a:ext cx="10803834" cy="45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36721A-09B2-C249-947F-1B7D56B35682}"/>
              </a:ext>
            </a:extLst>
          </p:cNvPr>
          <p:cNvSpPr/>
          <p:nvPr/>
        </p:nvSpPr>
        <p:spPr>
          <a:xfrm>
            <a:off x="785192" y="496957"/>
            <a:ext cx="10803834" cy="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оленьей упряжки</a:t>
            </a:r>
          </a:p>
        </p:txBody>
      </p:sp>
    </p:spTree>
    <p:extLst>
      <p:ext uri="{BB962C8B-B14F-4D97-AF65-F5344CB8AC3E}">
        <p14:creationId xmlns:p14="http://schemas.microsoft.com/office/powerpoint/2010/main" val="188751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BEE16C82-7C84-DA11-0966-907261AD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4" y="256067"/>
            <a:ext cx="8587661" cy="59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C6B37A3-FEE8-862A-6932-A6B40BC2A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6093" r="4095" b="7527"/>
          <a:stretch/>
        </p:blipFill>
        <p:spPr bwMode="auto">
          <a:xfrm>
            <a:off x="8438323" y="3806684"/>
            <a:ext cx="3634662" cy="23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FD676982-226E-9109-E33E-3E22AC02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15" y="1389983"/>
            <a:ext cx="3776870" cy="22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AD77E606-336B-9668-C20B-005A1590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7074" r="2066"/>
          <a:stretch/>
        </p:blipFill>
        <p:spPr bwMode="auto">
          <a:xfrm>
            <a:off x="8965095" y="95568"/>
            <a:ext cx="2683565" cy="18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7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C7F237D-3687-A1E1-F975-793F09DF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1" y="164772"/>
            <a:ext cx="8368748" cy="6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9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813BD6-B523-91AE-1342-3AFB16103335}"/>
              </a:ext>
            </a:extLst>
          </p:cNvPr>
          <p:cNvSpPr/>
          <p:nvPr/>
        </p:nvSpPr>
        <p:spPr>
          <a:xfrm>
            <a:off x="377687" y="4174435"/>
            <a:ext cx="11449878" cy="205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занятие, высылай свой рисунок на почту: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ED2CF04-5354-E3A8-9461-06CDC6CC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r="1" b="11261"/>
          <a:stretch/>
        </p:blipFill>
        <p:spPr bwMode="auto">
          <a:xfrm>
            <a:off x="1311965" y="364105"/>
            <a:ext cx="624019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8F0CDBBC-C38F-1388-EC8B-615D142A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89" y="397564"/>
            <a:ext cx="2913408" cy="34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0E7B1E-ED45-4ECA-BD49-BCD5590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1958855"/>
            <a:ext cx="11170763" cy="35086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погорим с Вами о многообразии народов России, Югры!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Почему ОЛЕНЯ называют уникальное животное?</a:t>
            </a:r>
          </a:p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Назовите пять особенностей оленя!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карандаши, краски, ластик.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новое, ты будешь рисовать рисунок: «Оленью упряжку»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4EF72F-6683-4963-A2F6-F86D51C436DB}"/>
              </a:ext>
            </a:extLst>
          </p:cNvPr>
          <p:cNvSpPr txBox="1">
            <a:spLocks/>
          </p:cNvSpPr>
          <p:nvPr/>
        </p:nvSpPr>
        <p:spPr>
          <a:xfrm>
            <a:off x="1295401" y="541867"/>
            <a:ext cx="9601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Вуща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Паще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олэн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</a:t>
            </a:r>
            <a:b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Здравствуйте, ребята! 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42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97C026-5F0F-5C49-74CD-2B4C1745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4" y="1918534"/>
            <a:ext cx="6273853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862712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питается мхом, который растет только в чистых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18808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CB0344-CB1F-9CF7-EBCB-B4D31E8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9" y="1960775"/>
            <a:ext cx="6180612" cy="4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792BE3-4277-248A-02C9-3EA280BB5E20}"/>
              </a:ext>
            </a:extLst>
          </p:cNvPr>
          <p:cNvSpPr/>
          <p:nvPr/>
        </p:nvSpPr>
        <p:spPr>
          <a:xfrm>
            <a:off x="6862712" y="1960775"/>
            <a:ext cx="4702719" cy="41242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быстро бегать</a:t>
            </a:r>
          </a:p>
          <a:p>
            <a:pPr algn="ctr"/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есть в списке 20 самых быстрых </a:t>
            </a:r>
            <a:r>
              <a:rPr lang="ru-RU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нашей планете. 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E9B789-069B-929B-0B57-AC3C54313D6D}"/>
              </a:ext>
            </a:extLst>
          </p:cNvPr>
          <p:cNvSpPr/>
          <p:nvPr/>
        </p:nvSpPr>
        <p:spPr>
          <a:xfrm>
            <a:off x="7164370" y="1872488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плавать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D565AF-F593-8BB6-E706-96B35316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9" y="1872487"/>
            <a:ext cx="6523842" cy="41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419025" y="1918534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умеет бегать по насту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проваливаясь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снег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7BB4B2-7377-7467-3F69-CFEB102D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56" y="1889039"/>
            <a:ext cx="4868631" cy="41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1B2010-ECDE-A5B6-33FC-76287142E3EC}"/>
              </a:ext>
            </a:extLst>
          </p:cNvPr>
          <p:cNvSpPr/>
          <p:nvPr/>
        </p:nvSpPr>
        <p:spPr>
          <a:xfrm>
            <a:off x="6940580" y="1956233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умное животное</a:t>
            </a:r>
          </a:p>
          <a:p>
            <a:pPr algn="ctr"/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необычайно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FE34167-2DC8-7AB3-45D8-3AEDB22F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9" y="1918537"/>
            <a:ext cx="6314013" cy="42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CB14E-3ACE-4CA5-A77B-72E7842E1CE1}"/>
              </a:ext>
            </a:extLst>
          </p:cNvPr>
          <p:cNvSpPr/>
          <p:nvPr/>
        </p:nvSpPr>
        <p:spPr>
          <a:xfrm>
            <a:off x="7092980" y="2108633"/>
            <a:ext cx="4702719" cy="4169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умное животное</a:t>
            </a:r>
          </a:p>
          <a:p>
            <a:pPr algn="ctr"/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необычайно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3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8" y="508139"/>
            <a:ext cx="109388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уникальное животное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-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1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едкий, единственный в своем роде, исключительный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03295-DADD-FDCC-1405-D2675370D505}"/>
              </a:ext>
            </a:extLst>
          </p:cNvPr>
          <p:cNvSpPr txBox="1"/>
          <p:nvPr/>
        </p:nvSpPr>
        <p:spPr>
          <a:xfrm>
            <a:off x="5571241" y="1970202"/>
            <a:ext cx="63065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варьируется от 70 до 200 кг при размерах от 165 до 210 см. Самцы вида относительно крупнее самок. Одомашненные особи живую в среднем до 15 лет, в дикой природе, при благоприятных для жизни условиях, этот показатель выше. ... Северный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каждое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запрячь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сани и добиться его подчинения приказам погонщика. Для этого необходимо обладать соответствующим интеллектом.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1BFDCD7-C327-0564-873E-81348753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" y="1904215"/>
            <a:ext cx="4220972" cy="42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9" y="545901"/>
            <a:ext cx="10938863" cy="645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помощник северным народам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0A44E-AB62-5301-2CFF-30A35BFA2D45}"/>
              </a:ext>
            </a:extLst>
          </p:cNvPr>
          <p:cNvSpPr txBox="1"/>
          <p:nvPr/>
        </p:nvSpPr>
        <p:spPr>
          <a:xfrm>
            <a:off x="700912" y="1191021"/>
            <a:ext cx="107901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считают, что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пришли с неба, что их подарили боги. В тайге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человек существуют вместе.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нужны друг другу.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больше чем домашнее животное. Это друг и член семьи. Его любят, лелеют, о нем заботятся, украшают его. </a:t>
            </a:r>
          </a:p>
          <a:p>
            <a:pPr algn="just"/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хантам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(Мясо, молоко, рога, шкуру). - Что делают из рогов? (Вешалки, ручки ножей и палок, пуговицы). - Как используют шкуры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оленей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(Покрывают зимой чум, шьют зимнюю одежду и обувь). ... </a:t>
            </a:r>
          </a:p>
          <a:p>
            <a:pPr algn="just"/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Олени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 </a:t>
            </a:r>
            <a:r>
              <a:rPr lang="ru-RU" sz="2800" b="1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хантов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еще и транспорт.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Оленя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запрягают в нарты едут на рыбалку, охоту, в город за продуктами и по другим делам, в соседние стойбища. На праздниках проводят соревнования погонщиков </a:t>
            </a:r>
            <a:r>
              <a:rPr lang="ru-RU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оленей</a:t>
            </a:r>
            <a:r>
              <a:rPr lang="ru-RU" sz="28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каюров. 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205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</TotalTime>
  <Words>523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Ретро</vt:lpstr>
      <vt:lpstr>Муниципальное бюджетное учреждение дополнительного образования «Детский этнокультурно-образовательный центр» </vt:lpstr>
      <vt:lpstr>Презентация PowerPoint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уникальное животное  Уникальный - редкий, единственный в своем роде, исключительный</vt:lpstr>
      <vt:lpstr>Олень – помощник северным народам</vt:lpstr>
      <vt:lpstr>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«Детский этнокультурно-образовательный центр» </dc:title>
  <dc:creator>мария</dc:creator>
  <cp:lastModifiedBy>мария</cp:lastModifiedBy>
  <cp:revision>44</cp:revision>
  <dcterms:created xsi:type="dcterms:W3CDTF">2021-10-25T16:27:36Z</dcterms:created>
  <dcterms:modified xsi:type="dcterms:W3CDTF">2022-12-01T19:41:32Z</dcterms:modified>
</cp:coreProperties>
</file>