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8" r:id="rId2"/>
    <p:sldId id="265" r:id="rId3"/>
    <p:sldId id="272" r:id="rId4"/>
    <p:sldId id="278" r:id="rId5"/>
    <p:sldId id="277" r:id="rId6"/>
    <p:sldId id="279" r:id="rId7"/>
    <p:sldId id="280" r:id="rId8"/>
    <p:sldId id="271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 snapToGrid="0">
      <p:cViewPr varScale="1">
        <p:scale>
          <a:sx n="69" d="100"/>
          <a:sy n="69" d="100"/>
        </p:scale>
        <p:origin x="75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D88EA-B954-421F-95C6-6859683E052A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4C627-0490-4D5F-804A-4F0CA98B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545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4C627-0490-4D5F-804A-4F0CA98B720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166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E5AA0-D43D-45EB-94BF-7C8B52CBC09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8C58F-B3D2-4C16-BC40-75475DAE4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924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E5AA0-D43D-45EB-94BF-7C8B52CBC09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8C58F-B3D2-4C16-BC40-75475DAE4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352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E5AA0-D43D-45EB-94BF-7C8B52CBC09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8C58F-B3D2-4C16-BC40-75475DAE4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798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E5AA0-D43D-45EB-94BF-7C8B52CBC09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8C58F-B3D2-4C16-BC40-75475DAE4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012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E5AA0-D43D-45EB-94BF-7C8B52CBC09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8C58F-B3D2-4C16-BC40-75475DAE4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200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E5AA0-D43D-45EB-94BF-7C8B52CBC09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8C58F-B3D2-4C16-BC40-75475DAE4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656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E5AA0-D43D-45EB-94BF-7C8B52CBC09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8C58F-B3D2-4C16-BC40-75475DAE4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742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E5AA0-D43D-45EB-94BF-7C8B52CBC09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8C58F-B3D2-4C16-BC40-75475DAE4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51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E5AA0-D43D-45EB-94BF-7C8B52CBC09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8C58F-B3D2-4C16-BC40-75475DAE4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500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E5AA0-D43D-45EB-94BF-7C8B52CBC09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8C58F-B3D2-4C16-BC40-75475DAE4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179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E5AA0-D43D-45EB-94BF-7C8B52CBC09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8C58F-B3D2-4C16-BC40-75475DAE4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487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E5AA0-D43D-45EB-94BF-7C8B52CBC09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8C58F-B3D2-4C16-BC40-75475DAE4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431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94344"/>
          <a:stretch/>
        </p:blipFill>
        <p:spPr>
          <a:xfrm>
            <a:off x="-1057" y="6539346"/>
            <a:ext cx="12193057" cy="3186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057" y="6221508"/>
            <a:ext cx="12193057" cy="3170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b="13404"/>
          <a:stretch/>
        </p:blipFill>
        <p:spPr>
          <a:xfrm>
            <a:off x="-1" y="-1"/>
            <a:ext cx="12192001" cy="63315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rot="21349391">
            <a:off x="3157821" y="3194041"/>
            <a:ext cx="50595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Имитационно -подражательные танцы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317672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танцевальной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студии - Яркина Александра Анатольевна</a:t>
            </a:r>
          </a:p>
        </p:txBody>
      </p:sp>
    </p:spTree>
    <p:extLst>
      <p:ext uri="{BB962C8B-B14F-4D97-AF65-F5344CB8AC3E}">
        <p14:creationId xmlns:p14="http://schemas.microsoft.com/office/powerpoint/2010/main" val="2872303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9199661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4279"/>
          <a:stretch/>
        </p:blipFill>
        <p:spPr>
          <a:xfrm>
            <a:off x="7065818" y="-594"/>
            <a:ext cx="5126182" cy="68585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10280" t="-6060"/>
          <a:stretch/>
        </p:blipFill>
        <p:spPr>
          <a:xfrm>
            <a:off x="6761018" y="6373091"/>
            <a:ext cx="2221922" cy="4849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1123" y="6370278"/>
            <a:ext cx="2219136" cy="4877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10280" t="-6060" r="44860" b="3030"/>
          <a:stretch/>
        </p:blipFill>
        <p:spPr>
          <a:xfrm>
            <a:off x="11081039" y="6373092"/>
            <a:ext cx="1110961" cy="47105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/>
          <a:srcRect l="44279"/>
          <a:stretch/>
        </p:blipFill>
        <p:spPr>
          <a:xfrm rot="10800000">
            <a:off x="0" y="-594"/>
            <a:ext cx="5126182" cy="685859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773382" y="3323063"/>
            <a:ext cx="1011381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занятия: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457200" algn="ctr"/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ознакомить </a:t>
            </a: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с понятием </a:t>
            </a: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имитация</a:t>
            </a: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подражание</a:t>
            </a: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  <a:p>
            <a:pPr indent="457200" algn="ctr"/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способности.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990109" y="1136073"/>
            <a:ext cx="77169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занятия:</a:t>
            </a:r>
            <a:r>
              <a:rPr lang="ru-RU" sz="4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4000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изучение 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 материала.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00800"/>
            <a:ext cx="2476500" cy="457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0280" t="-6060"/>
          <a:stretch/>
        </p:blipFill>
        <p:spPr>
          <a:xfrm>
            <a:off x="2424546" y="6373091"/>
            <a:ext cx="2221922" cy="4849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505" y="6370278"/>
            <a:ext cx="2219136" cy="487722"/>
          </a:xfrm>
          <a:prstGeom prst="rect">
            <a:avLst/>
          </a:prstGeom>
        </p:spPr>
      </p:pic>
      <p:pic>
        <p:nvPicPr>
          <p:cNvPr id="15" name="Picture 6" descr="https://st2.depositphotos.com/1000792/10452/v/950/depositphotos_104529816-stock-illustration-flying-forest-fairy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1" r="16090"/>
          <a:stretch/>
        </p:blipFill>
        <p:spPr bwMode="auto">
          <a:xfrm>
            <a:off x="124691" y="424561"/>
            <a:ext cx="3255818" cy="508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601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9199661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4279"/>
          <a:stretch/>
        </p:blipFill>
        <p:spPr>
          <a:xfrm>
            <a:off x="7065818" y="-594"/>
            <a:ext cx="5126182" cy="68585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10280" t="-6060"/>
          <a:stretch/>
        </p:blipFill>
        <p:spPr>
          <a:xfrm>
            <a:off x="6761018" y="6373091"/>
            <a:ext cx="2221922" cy="4849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1123" y="6370278"/>
            <a:ext cx="2219136" cy="4877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10280" t="-6060" r="44860" b="3030"/>
          <a:stretch/>
        </p:blipFill>
        <p:spPr>
          <a:xfrm>
            <a:off x="11081039" y="6373092"/>
            <a:ext cx="1110961" cy="47105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/>
          <a:srcRect l="44279"/>
          <a:stretch/>
        </p:blipFill>
        <p:spPr>
          <a:xfrm rot="10800000">
            <a:off x="0" y="-594"/>
            <a:ext cx="5126182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7818" y="263236"/>
            <a:ext cx="117486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асто дети во время игр передают поведение людей, повадки животных. Без труда могут передать эмоции – страх, тревогу, восхищение, радость.</a:t>
            </a:r>
            <a:endParaRPr lang="ru-RU" sz="27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00800"/>
            <a:ext cx="2476500" cy="457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0280" t="-6060"/>
          <a:stretch/>
        </p:blipFill>
        <p:spPr>
          <a:xfrm>
            <a:off x="2424546" y="6373091"/>
            <a:ext cx="2221922" cy="4849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505" y="6370278"/>
            <a:ext cx="2219136" cy="487722"/>
          </a:xfrm>
          <a:prstGeom prst="rect">
            <a:avLst/>
          </a:prstGeom>
        </p:spPr>
      </p:pic>
      <p:pic>
        <p:nvPicPr>
          <p:cNvPr id="19" name="Picture 20" descr="https://i.ytimg.com/vi/ZN46vnyaQzo/maxresdefaul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8" t="7010" r="1604" b="5278"/>
          <a:stretch/>
        </p:blipFill>
        <p:spPr bwMode="auto">
          <a:xfrm>
            <a:off x="5680362" y="1424914"/>
            <a:ext cx="6400799" cy="378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6586" t="14643" b="8418"/>
          <a:stretch/>
        </p:blipFill>
        <p:spPr>
          <a:xfrm>
            <a:off x="110837" y="2576946"/>
            <a:ext cx="5483176" cy="37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00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9199661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4279"/>
          <a:stretch/>
        </p:blipFill>
        <p:spPr>
          <a:xfrm>
            <a:off x="7065818" y="-594"/>
            <a:ext cx="5126182" cy="68585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10280" t="-6060"/>
          <a:stretch/>
        </p:blipFill>
        <p:spPr>
          <a:xfrm>
            <a:off x="6761018" y="6373091"/>
            <a:ext cx="2221922" cy="4849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1123" y="6370278"/>
            <a:ext cx="2219136" cy="4877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10280" t="-6060" r="44860" b="3030"/>
          <a:stretch/>
        </p:blipFill>
        <p:spPr>
          <a:xfrm>
            <a:off x="11081039" y="6373092"/>
            <a:ext cx="1110961" cy="47105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l="44279"/>
          <a:stretch/>
        </p:blipFill>
        <p:spPr>
          <a:xfrm rot="10800000">
            <a:off x="0" y="-594"/>
            <a:ext cx="5126182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5528" y="178420"/>
            <a:ext cx="1172094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Имитационное подражание</a:t>
            </a: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самый доступный детям способ восприятия любой двигательной деятельности они получают представление о том, как танцевальное движение выражает внутренний мир человека, что красота танца – это совершенство движений и линий человеческого тела, легкость, сила, грация.</a:t>
            </a:r>
            <a:endParaRPr lang="ru-RU" sz="27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00800"/>
            <a:ext cx="2476500" cy="457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0280" t="-6060"/>
          <a:stretch/>
        </p:blipFill>
        <p:spPr>
          <a:xfrm>
            <a:off x="2424546" y="6373091"/>
            <a:ext cx="2221922" cy="4849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505" y="6370278"/>
            <a:ext cx="2219136" cy="487722"/>
          </a:xfrm>
          <a:prstGeom prst="rect">
            <a:avLst/>
          </a:prstGeom>
        </p:spPr>
      </p:pic>
      <p:pic>
        <p:nvPicPr>
          <p:cNvPr id="14" name="Picture 12" descr="https://mtdata.ru/u25/photo5D0A/20470656349-0/origina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9" b="12671"/>
          <a:stretch/>
        </p:blipFill>
        <p:spPr bwMode="auto">
          <a:xfrm>
            <a:off x="4563133" y="2244436"/>
            <a:ext cx="7483394" cy="404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https://montessori-kostroma.ru/wp-content/uploads/uhim-tancevat-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5" r="21507"/>
          <a:stretch/>
        </p:blipFill>
        <p:spPr bwMode="auto">
          <a:xfrm>
            <a:off x="235528" y="2258290"/>
            <a:ext cx="4239490" cy="403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471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9199661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4279"/>
          <a:stretch/>
        </p:blipFill>
        <p:spPr>
          <a:xfrm>
            <a:off x="7065818" y="-594"/>
            <a:ext cx="5126182" cy="68585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10280" t="-6060"/>
          <a:stretch/>
        </p:blipFill>
        <p:spPr>
          <a:xfrm>
            <a:off x="6761018" y="6373091"/>
            <a:ext cx="2221922" cy="4849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1123" y="6370278"/>
            <a:ext cx="2219136" cy="4877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10280" t="-6060" r="44860" b="3030"/>
          <a:stretch/>
        </p:blipFill>
        <p:spPr>
          <a:xfrm>
            <a:off x="11081039" y="6373092"/>
            <a:ext cx="1110961" cy="47105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/>
          <a:srcRect l="44279"/>
          <a:stretch/>
        </p:blipFill>
        <p:spPr>
          <a:xfrm rot="10800000">
            <a:off x="0" y="0"/>
            <a:ext cx="5126182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9381" y="360218"/>
            <a:ext cx="1170708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Имитационно-подражательные движения </a:t>
            </a: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 большое значение в развитии и обучении детей разнообразным видам основных танцевальных движений.</a:t>
            </a:r>
            <a:endParaRPr lang="ru-RU" sz="27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00800"/>
            <a:ext cx="2476500" cy="457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0280" t="-6060"/>
          <a:stretch/>
        </p:blipFill>
        <p:spPr>
          <a:xfrm>
            <a:off x="2424546" y="6373091"/>
            <a:ext cx="2221922" cy="4849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505" y="6370278"/>
            <a:ext cx="2219136" cy="4877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375" y="1619444"/>
            <a:ext cx="6872080" cy="4689184"/>
          </a:xfrm>
          <a:prstGeom prst="rect">
            <a:avLst/>
          </a:prstGeom>
        </p:spPr>
      </p:pic>
      <p:pic>
        <p:nvPicPr>
          <p:cNvPr id="21" name="Picture 22" descr="https://horeografiya.com/image/data/96558522kjg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5" r="6818" b="2580"/>
          <a:stretch/>
        </p:blipFill>
        <p:spPr bwMode="auto">
          <a:xfrm>
            <a:off x="122560" y="2011474"/>
            <a:ext cx="4975913" cy="398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769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9199661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4279"/>
          <a:stretch/>
        </p:blipFill>
        <p:spPr>
          <a:xfrm>
            <a:off x="7065818" y="-594"/>
            <a:ext cx="5126182" cy="68585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10280" t="-6060"/>
          <a:stretch/>
        </p:blipFill>
        <p:spPr>
          <a:xfrm>
            <a:off x="6761018" y="6373091"/>
            <a:ext cx="2221922" cy="4849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1123" y="6370278"/>
            <a:ext cx="2219136" cy="4877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10280" t="-6060" r="44860" b="3030"/>
          <a:stretch/>
        </p:blipFill>
        <p:spPr>
          <a:xfrm>
            <a:off x="11081039" y="6373092"/>
            <a:ext cx="1110961" cy="47105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l="44279"/>
          <a:stretch/>
        </p:blipFill>
        <p:spPr>
          <a:xfrm rot="10800000">
            <a:off x="0" y="-594"/>
            <a:ext cx="5126182" cy="685859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80109" y="356839"/>
            <a:ext cx="117763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С </a:t>
            </a:r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подражания образу </a:t>
            </a: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начинается познание ребёнком техники движений и танцевальных упражнений, игр, театральной деятельности.</a:t>
            </a:r>
            <a:endParaRPr lang="ru-RU" sz="2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00800"/>
            <a:ext cx="2476500" cy="457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0280" t="-6060"/>
          <a:stretch/>
        </p:blipFill>
        <p:spPr>
          <a:xfrm>
            <a:off x="2424546" y="6373091"/>
            <a:ext cx="2221922" cy="4849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505" y="6370278"/>
            <a:ext cx="2219136" cy="487722"/>
          </a:xfrm>
          <a:prstGeom prst="rect">
            <a:avLst/>
          </a:prstGeom>
        </p:spPr>
      </p:pic>
      <p:pic>
        <p:nvPicPr>
          <p:cNvPr id="15" name="Picture 18" descr="https://darfix.ru/wp-content/uploads/e/d/f/edfac847b5b8d7bed37d65b742cffe72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055" y="1405473"/>
            <a:ext cx="7407164" cy="492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22730" r="4549"/>
          <a:stretch/>
        </p:blipFill>
        <p:spPr>
          <a:xfrm>
            <a:off x="96982" y="1558753"/>
            <a:ext cx="4464633" cy="439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310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9199661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4279"/>
          <a:stretch/>
        </p:blipFill>
        <p:spPr>
          <a:xfrm>
            <a:off x="7065818" y="-594"/>
            <a:ext cx="5126182" cy="68585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10280" t="-6060"/>
          <a:stretch/>
        </p:blipFill>
        <p:spPr>
          <a:xfrm>
            <a:off x="6761018" y="6373091"/>
            <a:ext cx="2221922" cy="4849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1123" y="6370278"/>
            <a:ext cx="2219136" cy="4877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10280" t="-6060" r="44860" b="3030"/>
          <a:stretch/>
        </p:blipFill>
        <p:spPr>
          <a:xfrm>
            <a:off x="11081039" y="6373092"/>
            <a:ext cx="1110961" cy="47105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l="44279"/>
          <a:stretch/>
        </p:blipFill>
        <p:spPr>
          <a:xfrm rot="10800000">
            <a:off x="0" y="-594"/>
            <a:ext cx="5126182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5527" y="346364"/>
            <a:ext cx="117209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Имитационно-подражательные</a:t>
            </a: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танцы способны развить фантазию у ребенка, так как там есть элементы импровизации.</a:t>
            </a:r>
            <a:endParaRPr lang="ru-RU" sz="27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00800"/>
            <a:ext cx="2476500" cy="457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0280" t="-6060"/>
          <a:stretch/>
        </p:blipFill>
        <p:spPr>
          <a:xfrm>
            <a:off x="2424546" y="6373091"/>
            <a:ext cx="2221922" cy="4849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505" y="6370278"/>
            <a:ext cx="2219136" cy="487722"/>
          </a:xfrm>
          <a:prstGeom prst="rect">
            <a:avLst/>
          </a:prstGeom>
        </p:spPr>
      </p:pic>
      <p:pic>
        <p:nvPicPr>
          <p:cNvPr id="14" name="Picture 8" descr="https://spb.zvetnoe.ru/upload/catalog/2018/12/ZX217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309" y="1439473"/>
            <a:ext cx="6102928" cy="488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2882" r="2065"/>
          <a:stretch/>
        </p:blipFill>
        <p:spPr>
          <a:xfrm>
            <a:off x="110835" y="1736951"/>
            <a:ext cx="5760959" cy="397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67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99661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44279"/>
          <a:stretch/>
        </p:blipFill>
        <p:spPr>
          <a:xfrm>
            <a:off x="7065818" y="-594"/>
            <a:ext cx="5126182" cy="68585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10280" t="-6060"/>
          <a:stretch/>
        </p:blipFill>
        <p:spPr>
          <a:xfrm>
            <a:off x="6761018" y="6373091"/>
            <a:ext cx="2221922" cy="4849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1123" y="6370278"/>
            <a:ext cx="2219136" cy="4877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10280" t="-6060" r="44860" b="3030"/>
          <a:stretch/>
        </p:blipFill>
        <p:spPr>
          <a:xfrm>
            <a:off x="11081039" y="6373092"/>
            <a:ext cx="1110961" cy="47105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/>
          <a:srcRect l="44279"/>
          <a:stretch/>
        </p:blipFill>
        <p:spPr>
          <a:xfrm rot="10800000">
            <a:off x="0" y="-594"/>
            <a:ext cx="5126182" cy="685859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914400" y="277091"/>
            <a:ext cx="100722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</a:p>
          <a:p>
            <a:pPr algn="ctr"/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  <a:p>
            <a:pPr algn="ctr"/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нимание!!!</a:t>
            </a:r>
            <a:endParaRPr lang="ru-RU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EF6"/>
              </a:clrFrom>
              <a:clrTo>
                <a:srgbClr val="FFFE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4833" y="2646219"/>
            <a:ext cx="8878720" cy="36872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00800"/>
            <a:ext cx="2476500" cy="457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0280" t="-6060"/>
          <a:stretch/>
        </p:blipFill>
        <p:spPr>
          <a:xfrm>
            <a:off x="2424546" y="6373091"/>
            <a:ext cx="2221922" cy="4849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8505" y="6370278"/>
            <a:ext cx="2219136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74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1524</TotalTime>
  <Words>160</Words>
  <Application>Microsoft Office PowerPoint</Application>
  <PresentationFormat>Широкоэкранный</PresentationFormat>
  <Paragraphs>16</Paragraphs>
  <Slides>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rg-adguard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95</cp:revision>
  <dcterms:created xsi:type="dcterms:W3CDTF">2022-01-25T04:08:28Z</dcterms:created>
  <dcterms:modified xsi:type="dcterms:W3CDTF">2022-12-01T15:40:36Z</dcterms:modified>
</cp:coreProperties>
</file>