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76114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Зимний пейзаж.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45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i="1" dirty="0"/>
              <a:t>Рисование зимнего пейзажа гуашью. Мастер-класс с пошаговыми фото.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9" y="1207111"/>
            <a:ext cx="7247782" cy="51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4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 "Компанию" деревцу составляет елочка. Используя оттенки темного зеленого сразу мазками показываем как написать елку. Вертикаль - ствол и по треугольному силуэту - ветки. "Растрепанными" мазками рисуем массу еловых лапок.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8" y="1316961"/>
            <a:ext cx="7490643" cy="52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6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9. Добавляем елке пушистости. На дальнем плане размещаем пару елочек-крошек.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9" y="980728"/>
            <a:ext cx="8094088" cy="57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5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</a:t>
            </a:r>
            <a:r>
              <a:rPr lang="ru-RU" dirty="0"/>
              <a:t>Завершаем прописывание деревца и елок. Н</a:t>
            </a:r>
            <a:r>
              <a:rPr lang="ru-RU" dirty="0" smtClean="0"/>
              <a:t>екоторые </a:t>
            </a:r>
            <a:r>
              <a:rPr lang="ru-RU" dirty="0"/>
              <a:t>поверхности солнышко освещает, а что-то может оказаться в тени.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1" y="920157"/>
            <a:ext cx="7769258" cy="554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3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 </a:t>
            </a:r>
            <a:r>
              <a:rPr lang="ru-RU" dirty="0"/>
              <a:t>Белилами пишем снежок на ветвях дерева и на лапках елей.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2" y="836712"/>
            <a:ext cx="8021432" cy="56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26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12. </a:t>
            </a:r>
            <a:r>
              <a:rPr lang="ru-RU" dirty="0"/>
              <a:t>Используя ватные палочки рисуем кружащиеся на морозном воздухе снежинки.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" y="908720"/>
            <a:ext cx="7669825" cy="5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6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Материалы</a:t>
            </a:r>
            <a:r>
              <a:rPr lang="ru-RU" dirty="0"/>
              <a:t>:</a:t>
            </a:r>
          </a:p>
          <a:p>
            <a:r>
              <a:rPr lang="ru-RU" dirty="0"/>
              <a:t>бумага(формат А-3 или А4), кисти № 3,6, набор гуаши, ватные палочки, банка с водой, салфетки.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412776"/>
            <a:ext cx="5991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4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 Кистью на листе намечаем горизонт.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" y="660437"/>
            <a:ext cx="7731554" cy="550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9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806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2.Какое зимнее утро без солнышка? Рисуем круг, внутри - белый. Мазки кистью радиально расходятся от обозначенного круга. Солнечные блики показываем на снегу.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" y="1255986"/>
            <a:ext cx="7646230" cy="55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5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Вокруг солнышка добавляем мазки красного цвета, смешанного с белилами. Такой же цвет и на поверхности снега. Оказывается зима такая яркая!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3" y="1183978"/>
            <a:ext cx="7659582" cy="538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5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18863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Радиальными мазками синего и голубого с белилами дописываем небо. Наносимые таким образом пастозные мазки создают впечатление сияния.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980728"/>
            <a:ext cx="8185683" cy="56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Отражение небесной синевы присутствует и на снеге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1" y="692696"/>
            <a:ext cx="8280110" cy="58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0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Добавляем активности цвету неба, снега. То </a:t>
            </a:r>
            <a:r>
              <a:rPr lang="ru-RU" dirty="0" err="1"/>
              <a:t>есть,небо</a:t>
            </a:r>
            <a:r>
              <a:rPr lang="ru-RU" dirty="0"/>
              <a:t> и поверхность снега у нас "прописаны".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3" y="815940"/>
            <a:ext cx="7821626" cy="55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07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 Смелыми, но аккуратными </a:t>
            </a:r>
            <a:r>
              <a:rPr lang="ru-RU" dirty="0" err="1"/>
              <a:t>мазочками</a:t>
            </a:r>
            <a:r>
              <a:rPr lang="ru-RU" dirty="0"/>
              <a:t> пишем деревце - сначала ствол, затем из него "растут" тонкие ветки) (коричневый с нюансами серого, фиолетового).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8" y="980728"/>
            <a:ext cx="7927831" cy="55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5261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273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Александрович</dc:creator>
  <cp:lastModifiedBy>Пользователь Windows</cp:lastModifiedBy>
  <cp:revision>2</cp:revision>
  <dcterms:created xsi:type="dcterms:W3CDTF">2022-11-30T18:20:23Z</dcterms:created>
  <dcterms:modified xsi:type="dcterms:W3CDTF">2022-11-30T18:36:35Z</dcterms:modified>
</cp:coreProperties>
</file>