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1" r:id="rId3"/>
    <p:sldId id="262" r:id="rId4"/>
    <p:sldId id="263" r:id="rId5"/>
    <p:sldId id="265" r:id="rId6"/>
    <p:sldId id="266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692696"/>
            <a:ext cx="6766520" cy="2952328"/>
          </a:xfrm>
        </p:spPr>
        <p:txBody>
          <a:bodyPr>
            <a:normAutofit/>
          </a:bodyPr>
          <a:lstStyle/>
          <a:p>
            <a:pPr marL="182880"/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Мелодия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Куренька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» муз. В.И. Юдина,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4365104"/>
            <a:ext cx="5112568" cy="1656184"/>
          </a:xfrm>
        </p:spPr>
        <p:txBody>
          <a:bodyPr/>
          <a:lstStyle/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дополнительного образования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Меров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Владимир Савельевич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732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060848"/>
            <a:ext cx="5904656" cy="3474720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Журавль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–струнный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щипковый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 плавной треугольной рамы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4572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 которой    натянуты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струны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различной длины и настройки.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Гибкая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верхняя дуга служила 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 изменения звука струны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93859"/>
            <a:ext cx="6512511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музыкальный инструмент известен почти всем локальным группам ханты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манси</a:t>
            </a:r>
            <a:r>
              <a:rPr lang="ru-RU" sz="2400" b="0" dirty="0"/>
              <a:t/>
            </a:r>
            <a:br>
              <a:rPr lang="ru-RU" sz="2400" b="0" dirty="0"/>
            </a:br>
            <a:endParaRPr lang="ru-RU" sz="2400" b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076" y="1586588"/>
            <a:ext cx="3626271" cy="2994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815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486" y="2564904"/>
            <a:ext cx="6048672" cy="3960439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  <a:p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«разновидность арфы» </a:t>
            </a:r>
          </a:p>
          <a:p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«мансийская угловая арфа» </a:t>
            </a:r>
          </a:p>
          <a:p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9600" dirty="0" err="1">
                <a:latin typeface="Times New Roman" pitchFamily="18" charset="0"/>
                <a:cs typeface="Times New Roman" pitchFamily="18" charset="0"/>
              </a:rPr>
              <a:t>югорская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 арфа» </a:t>
            </a:r>
          </a:p>
          <a:p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в просторечье «</a:t>
            </a:r>
            <a:r>
              <a:rPr lang="ru-RU" sz="9600" dirty="0" err="1">
                <a:latin typeface="Times New Roman" pitchFamily="18" charset="0"/>
                <a:cs typeface="Times New Roman" pitchFamily="18" charset="0"/>
              </a:rPr>
              <a:t>гусь»,«лебедь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ханты – </a:t>
            </a:r>
            <a:r>
              <a:rPr lang="ru-RU" sz="9600" dirty="0" err="1">
                <a:latin typeface="Times New Roman" pitchFamily="18" charset="0"/>
                <a:cs typeface="Times New Roman" pitchFamily="18" charset="0"/>
              </a:rPr>
              <a:t>тарэгсапль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9600" dirty="0" err="1">
                <a:latin typeface="Times New Roman" pitchFamily="18" charset="0"/>
                <a:cs typeface="Times New Roman" pitchFamily="18" charset="0"/>
              </a:rPr>
              <a:t>тарыг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>
                <a:latin typeface="Times New Roman" pitchFamily="18" charset="0"/>
                <a:cs typeface="Times New Roman" pitchFamily="18" charset="0"/>
              </a:rPr>
              <a:t>сыплув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>
                <a:latin typeface="Times New Roman" pitchFamily="18" charset="0"/>
                <a:cs typeface="Times New Roman" pitchFamily="18" charset="0"/>
              </a:rPr>
              <a:t>ийв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» – (дословный перевод: журавля шея деревянная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404664"/>
            <a:ext cx="5400600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Разновидность названий музыкального инструмента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992" y="3573016"/>
            <a:ext cx="2520280" cy="22809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412776"/>
            <a:ext cx="2632057" cy="1935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4028"/>
            <a:ext cx="2543175" cy="1428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934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3933056"/>
            <a:ext cx="4464496" cy="2448272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журавле сопровождала исполнение песен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эпических произведений, повествующих об историческом прошлом народа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Принцип игры на  «Журавле»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556792"/>
            <a:ext cx="3600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 игре ставят инструмент на колени. Одна рука ведет 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мелодию, другая рука сопровождает 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мелодию 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аккордами. </a:t>
            </a:r>
          </a:p>
          <a:p>
            <a:pPr algn="just"/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Исполняли мелодии  сольном варианте и ансамблевом.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LylyngSoyum\Desktop\Я и журавл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622" y="1196752"/>
            <a:ext cx="2664548" cy="26836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3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Сравнения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мелодии по звучанию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201" y="3248621"/>
            <a:ext cx="2524125" cy="207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814" y="1700808"/>
            <a:ext cx="4333875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2281042"/>
            <a:ext cx="50017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инструмент </a:t>
            </a:r>
            <a:r>
              <a:rPr lang="ru-RU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Сангквылтап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(звенящее дерево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мелодия «</a:t>
            </a:r>
            <a:r>
              <a:rPr lang="ru-RU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Совыр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союм»</a:t>
            </a:r>
            <a:r>
              <a:rPr lang="ru-RU" b="1" dirty="0">
                <a:solidFill>
                  <a:schemeClr val="tx2"/>
                </a:solidFill>
              </a:rPr>
              <a:t> </a:t>
            </a:r>
          </a:p>
          <a:p>
            <a:endParaRPr lang="ru-RU" b="1" dirty="0" smtClean="0">
              <a:solidFill>
                <a:schemeClr val="tx2"/>
              </a:solidFill>
            </a:endParaRPr>
          </a:p>
          <a:p>
            <a:r>
              <a:rPr lang="ru-RU" b="1" dirty="0">
                <a:solidFill>
                  <a:schemeClr val="tx2"/>
                </a:solidFill>
              </a:rPr>
              <a:t/>
            </a:r>
            <a:br>
              <a:rPr lang="ru-RU" b="1" dirty="0">
                <a:solidFill>
                  <a:schemeClr val="tx2"/>
                </a:solidFill>
              </a:rPr>
            </a:b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инструмент «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Журавль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Мелодия «</a:t>
            </a:r>
            <a:r>
              <a:rPr lang="ru-RU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Совыр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союм»</a:t>
            </a:r>
            <a:b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30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ПУМАЩИПА!</a:t>
            </a:r>
          </a:p>
          <a:p>
            <a:pPr marL="0" indent="0" algn="ctr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СПАСИО!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28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784</TotalTime>
  <Words>166</Words>
  <Application>Microsoft Office PowerPoint</Application>
  <PresentationFormat>Экран (4:3)</PresentationFormat>
  <Paragraphs>28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Волна</vt:lpstr>
      <vt:lpstr>Мелодия «Куренька» муз. В.И. Юдина,</vt:lpstr>
      <vt:lpstr>Данный музыкальный инструмент известен почти всем локальным группам ханты и манси </vt:lpstr>
      <vt:lpstr>Разновидность названий музыкального инструмента </vt:lpstr>
      <vt:lpstr>Принцип игры на  «Журавле»</vt:lpstr>
      <vt:lpstr>Сравнения мелодии по звучанию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Музыкальный инструмент Журавль мелодия «Совыр сом» (заячий ручей)</dc:title>
  <dc:creator>LylyngSoyum</dc:creator>
  <cp:lastModifiedBy>LylyngSoyum</cp:lastModifiedBy>
  <cp:revision>40</cp:revision>
  <dcterms:created xsi:type="dcterms:W3CDTF">2021-10-22T07:47:43Z</dcterms:created>
  <dcterms:modified xsi:type="dcterms:W3CDTF">2022-02-03T17:10:44Z</dcterms:modified>
</cp:coreProperties>
</file>