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66" r:id="rId4"/>
    <p:sldId id="268" r:id="rId5"/>
    <p:sldId id="267" r:id="rId6"/>
    <p:sldId id="265" r:id="rId7"/>
    <p:sldId id="269" r:id="rId8"/>
    <p:sldId id="270" r:id="rId9"/>
    <p:sldId id="271" r:id="rId10"/>
    <p:sldId id="273" r:id="rId11"/>
    <p:sldId id="272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6" autoAdjust="0"/>
    <p:restoredTop sz="94660"/>
  </p:normalViewPr>
  <p:slideViewPr>
    <p:cSldViewPr>
      <p:cViewPr varScale="1">
        <p:scale>
          <a:sx n="86" d="100"/>
          <a:sy n="86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412776"/>
            <a:ext cx="7723584" cy="331236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Здравствуйте, ребята!</a:t>
            </a:r>
          </a:p>
          <a:p>
            <a:pPr algn="ctr"/>
            <a:r>
              <a:rPr lang="ru-RU" sz="3600" b="1" dirty="0" err="1" smtClean="0"/>
              <a:t>Вуща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няврамыт</a:t>
            </a:r>
            <a:r>
              <a:rPr lang="ru-RU" sz="3600" b="1" dirty="0" smtClean="0"/>
              <a:t>!</a:t>
            </a:r>
          </a:p>
          <a:p>
            <a:pPr algn="ctr"/>
            <a:r>
              <a:rPr lang="ru-RU" sz="3600" b="1" dirty="0" smtClean="0"/>
              <a:t>Сегодня мы поговорим с вами о </a:t>
            </a:r>
            <a:r>
              <a:rPr lang="ru-RU" sz="3600" b="1" dirty="0" smtClean="0"/>
              <a:t> </a:t>
            </a:r>
          </a:p>
          <a:p>
            <a:pPr algn="ctr"/>
            <a:r>
              <a:rPr lang="ru-RU" sz="3600" b="1" dirty="0" smtClean="0"/>
              <a:t>Рождестве Христовом!</a:t>
            </a:r>
            <a:endParaRPr lang="ru-RU" sz="3600" b="1" dirty="0" smtClean="0"/>
          </a:p>
          <a:p>
            <a:endParaRPr lang="en-US" sz="1800" b="1" dirty="0" smtClean="0"/>
          </a:p>
          <a:p>
            <a:endParaRPr lang="en-US" sz="1800" b="1" dirty="0" smtClean="0"/>
          </a:p>
          <a:p>
            <a:endParaRPr lang="ru-R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nne.ru/wp-content/uploads/2017/11/DSCF3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007854" cy="2982511"/>
          </a:xfrm>
          <a:prstGeom prst="rect">
            <a:avLst/>
          </a:prstGeom>
          <a:noFill/>
        </p:spPr>
      </p:pic>
      <p:pic>
        <p:nvPicPr>
          <p:cNvPr id="24580" name="Picture 4" descr="https://im0-tub-ru.yandex.net/i?id=4360349bbc2f4c2495ac4942742e0659-l&amp;ref=rim&amp;n=13&amp;w=892&amp;h=11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764704"/>
            <a:ext cx="4067944" cy="5084930"/>
          </a:xfrm>
          <a:prstGeom prst="rect">
            <a:avLst/>
          </a:prstGeom>
          <a:noFill/>
        </p:spPr>
      </p:pic>
      <p:pic>
        <p:nvPicPr>
          <p:cNvPr id="24582" name="Picture 6" descr="https://nne.ru/wp-content/uploads/2019/12/Pooshhrenie_gorod-Arzamas_Rubanova-Evelina_12-l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429000"/>
            <a:ext cx="4032448" cy="3017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avatars.mds.yandex.net/get-zen_doc/3472576/pub_5fe5350e63337471b977be05_5fe54263b590cf1d6443c0a3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42669"/>
            <a:ext cx="3816424" cy="2648599"/>
          </a:xfrm>
          <a:prstGeom prst="rect">
            <a:avLst/>
          </a:prstGeom>
          <a:noFill/>
        </p:spPr>
      </p:pic>
      <p:pic>
        <p:nvPicPr>
          <p:cNvPr id="23558" name="Picture 6" descr="http://pbe.kz/images/2014/12/konkurs/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01008"/>
            <a:ext cx="3960440" cy="2867358"/>
          </a:xfrm>
          <a:prstGeom prst="rect">
            <a:avLst/>
          </a:prstGeom>
          <a:noFill/>
        </p:spPr>
      </p:pic>
      <p:pic>
        <p:nvPicPr>
          <p:cNvPr id="23560" name="Picture 8" descr="https://ginger-cat.ru/works/large/1075/0000799968x00003526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01008"/>
            <a:ext cx="3816424" cy="2901350"/>
          </a:xfrm>
          <a:prstGeom prst="rect">
            <a:avLst/>
          </a:prstGeom>
          <a:noFill/>
        </p:spPr>
      </p:pic>
      <p:pic>
        <p:nvPicPr>
          <p:cNvPr id="23562" name="Picture 10" descr="https://nne.ru/wp-content/uploads/2020/12/Pooshhrenie.-Semenova-Bogdana-7-l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764704"/>
            <a:ext cx="3960440" cy="2641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Спасибо, ребята!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54162"/>
            <a:ext cx="7992888" cy="2522910"/>
          </a:xfrm>
        </p:spPr>
        <p:txBody>
          <a:bodyPr>
            <a:normAutofit/>
          </a:bodyPr>
          <a:lstStyle/>
          <a:p>
            <a:r>
              <a:rPr lang="ru-RU" dirty="0" smtClean="0"/>
              <a:t>Жду ваших работ</a:t>
            </a:r>
          </a:p>
          <a:p>
            <a:r>
              <a:rPr lang="ru-RU" dirty="0" smtClean="0"/>
              <a:t>Отправь фотографию на электронную почту: </a:t>
            </a:r>
            <a:r>
              <a:rPr lang="en-US" dirty="0" smtClean="0"/>
              <a:t>belavskay@rambler.ru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8280920" cy="1222375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 </a:t>
            </a: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8064896" cy="50405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Рождество Христово</a:t>
            </a:r>
          </a:p>
        </p:txBody>
      </p:sp>
      <p:pic>
        <p:nvPicPr>
          <p:cNvPr id="11266" name="Picture 2" descr="https://www.culture.ru/storage/images/92bb57892313eeb1f24bab3252fadf26/3df6c52a6e1d5896622f2ceb80540a0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957148" cy="5291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mycdn.me/i?r=AzEPZsRbOZEKgBhR0XGMT1Rk8kWqwXXwkUUQ8iOpLjGAO6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94674"/>
            <a:ext cx="8064896" cy="6048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loud.prezentacii.org/18/09/74966/images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36904" cy="6102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.mycdn.me/i?r=AzEPZsRbOZEKgBhR0XGMT1Rk-Qf0_z9aTlEkqv7KAdUDy6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64896" cy="6048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8a2/000e25e9-81e3f4bb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136904" cy="6102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s04.infourok.ru/uploads/ex/0b12/00096d69-8de0172f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776864" cy="5832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hramsergiy74.ru/wp-content/gallery/foto-rozhdestvenskie-otkryitki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101297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Задание: нарисуйте рисунок – открытку к празднику рождества христова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22530" name="Picture 2" descr="https://shapovo.ru/wp-content/uploads/2019/01/IMG_2019.jpg"/>
          <p:cNvPicPr>
            <a:picLocks noChangeAspect="1" noChangeArrowheads="1"/>
          </p:cNvPicPr>
          <p:nvPr/>
        </p:nvPicPr>
        <p:blipFill>
          <a:blip r:embed="rId2" cstate="print"/>
          <a:srcRect l="6300" t="10800" r="8021" b="2801"/>
          <a:stretch>
            <a:fillRect/>
          </a:stretch>
        </p:blipFill>
        <p:spPr bwMode="auto">
          <a:xfrm>
            <a:off x="395536" y="1340768"/>
            <a:ext cx="3978442" cy="2808312"/>
          </a:xfrm>
          <a:prstGeom prst="rect">
            <a:avLst/>
          </a:prstGeom>
          <a:noFill/>
        </p:spPr>
      </p:pic>
      <p:pic>
        <p:nvPicPr>
          <p:cNvPr id="22532" name="Picture 4" descr="https://strastoterptsy.ru/wp-content/uploads/0/4/9/04953e2d42ebffa22a7dbe4a496dac9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068960"/>
            <a:ext cx="4320480" cy="3149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641</TotalTime>
  <Words>45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Задание: нарисуйте рисунок – открытку к празднику рождества христова </vt:lpstr>
      <vt:lpstr>Слайд 10</vt:lpstr>
      <vt:lpstr>Слайд 11</vt:lpstr>
      <vt:lpstr>Спасибо, ребята!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Tatyana</dc:creator>
  <cp:lastModifiedBy>Tatyana</cp:lastModifiedBy>
  <cp:revision>55</cp:revision>
  <dcterms:created xsi:type="dcterms:W3CDTF">2022-02-01T05:15:50Z</dcterms:created>
  <dcterms:modified xsi:type="dcterms:W3CDTF">2022-02-05T10:14:43Z</dcterms:modified>
</cp:coreProperties>
</file>