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9" r:id="rId2"/>
    <p:sldId id="270" r:id="rId3"/>
    <p:sldId id="265" r:id="rId4"/>
    <p:sldId id="266" r:id="rId5"/>
    <p:sldId id="271" r:id="rId6"/>
    <p:sldId id="267" r:id="rId7"/>
    <p:sldId id="268" r:id="rId8"/>
    <p:sldId id="269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47" autoAdjust="0"/>
    <p:restoredTop sz="94660"/>
  </p:normalViewPr>
  <p:slideViewPr>
    <p:cSldViewPr>
      <p:cViewPr varScale="1">
        <p:scale>
          <a:sx n="86" d="100"/>
          <a:sy n="86" d="100"/>
        </p:scale>
        <p:origin x="-155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379A8A-0002-4E8C-830C-EB41D6699A71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B25EF-EC3C-4AFC-8B3A-F779A32AEA1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8B25EF-EC3C-4AFC-8B3A-F779A32AEA11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03.02.2022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5013177"/>
            <a:ext cx="8136904" cy="720080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 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196752"/>
            <a:ext cx="7488832" cy="3312368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/>
              <a:t>Здравствуйте, ребята!</a:t>
            </a:r>
          </a:p>
          <a:p>
            <a:pPr algn="ctr"/>
            <a:r>
              <a:rPr lang="ru-RU" b="1" dirty="0" err="1" smtClean="0"/>
              <a:t>Вуща</a:t>
            </a:r>
            <a:r>
              <a:rPr lang="ru-RU" b="1" dirty="0" smtClean="0"/>
              <a:t>, </a:t>
            </a:r>
            <a:r>
              <a:rPr lang="ru-RU" b="1" dirty="0" err="1" smtClean="0"/>
              <a:t>няврамыт</a:t>
            </a:r>
            <a:r>
              <a:rPr lang="ru-RU" b="1" dirty="0" smtClean="0"/>
              <a:t>!</a:t>
            </a:r>
          </a:p>
          <a:p>
            <a:pPr algn="just"/>
            <a:r>
              <a:rPr lang="ru-RU" dirty="0" smtClean="0"/>
              <a:t>Сегодня мы познакомимся с творчеством известного хантыйского писателя и общественного деятеля Еремея Даниловича </a:t>
            </a:r>
            <a:r>
              <a:rPr lang="ru-RU" dirty="0" err="1" smtClean="0"/>
              <a:t>Айпина</a:t>
            </a:r>
            <a:r>
              <a:rPr lang="ru-RU" dirty="0" smtClean="0"/>
              <a:t>. </a:t>
            </a:r>
          </a:p>
          <a:p>
            <a:pPr algn="just"/>
            <a:r>
              <a:rPr lang="ru-RU" dirty="0" smtClean="0"/>
              <a:t>Заслуженный деятель культуры ХМАО, лауреат премии губернатора ХМАО в области литературы, награжден медалью ордена «За заслуги перед Отечеством» II степени. В настоящее время живет в г. Ханты-Мансийске.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5445224"/>
            <a:ext cx="78488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https://yandex.ru/video/preview/?text=</a:t>
            </a:r>
            <a:r>
              <a:rPr lang="ru-RU" dirty="0" smtClean="0"/>
              <a:t>ВИДЕО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ds02.infourok.ru/uploads/ex/0941/00028dc8-0bc3fd0d/img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76672"/>
            <a:ext cx="7920880" cy="594066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764705"/>
            <a:ext cx="8208912" cy="864096"/>
          </a:xfrm>
        </p:spPr>
        <p:txBody>
          <a:bodyPr/>
          <a:lstStyle/>
          <a:p>
            <a:pPr algn="ctr"/>
            <a:r>
              <a:rPr lang="ru-RU" dirty="0" smtClean="0">
                <a:latin typeface="+mn-lt"/>
              </a:rPr>
              <a:t>Еремей </a:t>
            </a:r>
            <a:r>
              <a:rPr lang="ru-RU" dirty="0" err="1" smtClean="0">
                <a:latin typeface="+mn-lt"/>
              </a:rPr>
              <a:t>данилович</a:t>
            </a:r>
            <a:r>
              <a:rPr lang="ru-RU" dirty="0" smtClean="0">
                <a:latin typeface="+mn-lt"/>
              </a:rPr>
              <a:t> </a:t>
            </a:r>
            <a:r>
              <a:rPr lang="ru-RU" dirty="0" err="1" smtClean="0">
                <a:latin typeface="+mn-lt"/>
              </a:rPr>
              <a:t>айпин</a:t>
            </a:r>
            <a:endParaRPr lang="ru-RU" dirty="0"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2780928"/>
            <a:ext cx="3240360" cy="2952328"/>
          </a:xfrm>
        </p:spPr>
        <p:txBody>
          <a:bodyPr>
            <a:normAutofit fontScale="25000" lnSpcReduction="20000"/>
          </a:bodyPr>
          <a:lstStyle/>
          <a:p>
            <a:pPr indent="432000" algn="just">
              <a:lnSpc>
                <a:spcPct val="120000"/>
              </a:lnSpc>
              <a:spcBef>
                <a:spcPts val="0"/>
              </a:spcBef>
            </a:pPr>
            <a:r>
              <a:rPr lang="ru-RU" sz="5600" dirty="0" smtClean="0"/>
              <a:t>С самого раннего детства будущий автор слышал много сказок, преданий, охотничьих историй. Все старался запомнить. Став писателем, старался записать на бумагу. В его произведениях мы услышим заботливое и бережное отношение к культуре и традициям народов Севера. Через свои произведения автор раскрывает проблемы нравственности и справедливости, особенности быта, уклада жизни ханты. Его работы читают не только в нашей стране, но и в других странах на венгерском, финском, немецком, французском языках.</a:t>
            </a:r>
          </a:p>
          <a:p>
            <a:pPr indent="432000" algn="just">
              <a:lnSpc>
                <a:spcPct val="120000"/>
              </a:lnSpc>
              <a:spcBef>
                <a:spcPts val="0"/>
              </a:spcBef>
            </a:pPr>
            <a:endParaRPr lang="en-US" sz="3600" b="1" dirty="0" smtClean="0"/>
          </a:p>
          <a:p>
            <a:pPr indent="432000" algn="just">
              <a:lnSpc>
                <a:spcPct val="120000"/>
              </a:lnSpc>
              <a:spcBef>
                <a:spcPts val="0"/>
              </a:spcBef>
            </a:pPr>
            <a:r>
              <a:rPr lang="ru-RU" sz="3600" b="1" dirty="0" smtClean="0"/>
              <a:t> </a:t>
            </a:r>
            <a:endParaRPr lang="ru-RU" sz="3600" dirty="0" smtClean="0"/>
          </a:p>
          <a:p>
            <a:pPr indent="432000" algn="just">
              <a:lnSpc>
                <a:spcPct val="120000"/>
              </a:lnSpc>
              <a:spcBef>
                <a:spcPts val="0"/>
              </a:spcBef>
            </a:pPr>
            <a:endParaRPr lang="ru-RU" dirty="0"/>
          </a:p>
        </p:txBody>
      </p:sp>
      <p:pic>
        <p:nvPicPr>
          <p:cNvPr id="7170" name="Picture 2" descr="http://ugraeparhia.ru/assets/2014/12/untitled-2-of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2060848"/>
            <a:ext cx="4608512" cy="30738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052736"/>
            <a:ext cx="7056784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 вы знаете сказку Еремей Даниловича «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Клюквинка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и травяная косичка»?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844824"/>
            <a:ext cx="7992888" cy="4525963"/>
          </a:xfrm>
        </p:spPr>
        <p:txBody>
          <a:bodyPr>
            <a:normAutofit/>
          </a:bodyPr>
          <a:lstStyle/>
          <a:p>
            <a:r>
              <a:rPr lang="ru-RU" dirty="0" smtClean="0"/>
              <a:t>Это сказка о том, что будет если свои обязанности перекладывать на другие плечи, и что может случиться если мы не будем сострадать окружающим. Давайте посмотрим фильм «</a:t>
            </a:r>
            <a:r>
              <a:rPr lang="ru-RU" dirty="0" err="1" smtClean="0"/>
              <a:t>Клюквинка</a:t>
            </a:r>
            <a:r>
              <a:rPr lang="ru-RU" dirty="0" smtClean="0"/>
              <a:t> и травяная косичка»</a:t>
            </a:r>
          </a:p>
          <a:p>
            <a:r>
              <a:rPr lang="ru-RU" dirty="0" smtClean="0"/>
              <a:t>Вопрос ребятам: 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Какой мы получили урок из сказки?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836712"/>
            <a:ext cx="7632848" cy="43204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 smtClean="0"/>
              <a:t>Сказка 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«</a:t>
            </a:r>
            <a:r>
              <a:rPr lang="ru-RU" sz="2200" dirty="0" err="1" smtClean="0">
                <a:solidFill>
                  <a:schemeClr val="accent2">
                    <a:lumMod val="75000"/>
                  </a:schemeClr>
                </a:solidFill>
              </a:rPr>
              <a:t>Клюквинка</a:t>
            </a:r>
            <a:r>
              <a:rPr lang="ru-RU" sz="2200" dirty="0" smtClean="0">
                <a:solidFill>
                  <a:schemeClr val="accent2">
                    <a:lumMod val="75000"/>
                  </a:schemeClr>
                </a:solidFill>
              </a:rPr>
              <a:t> и травяная косичка»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4955381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 err="1" smtClean="0"/>
              <a:t>Клюквинка</a:t>
            </a:r>
            <a:r>
              <a:rPr lang="ru-RU" dirty="0" smtClean="0"/>
              <a:t> и Травяная Косичка вместе живут. Каждое утро первой </a:t>
            </a:r>
            <a:r>
              <a:rPr lang="ru-RU" dirty="0" err="1" smtClean="0"/>
              <a:t>Клюквинка</a:t>
            </a:r>
            <a:r>
              <a:rPr lang="ru-RU" dirty="0" smtClean="0"/>
              <a:t> поднимается. Она огонь в очаге разводит и пищу готовит. А Травяная Косичка другими домашними делами занимается. Так они и живут-поживают.</a:t>
            </a:r>
          </a:p>
          <a:p>
            <a:pPr algn="just"/>
            <a:r>
              <a:rPr lang="ru-RU" dirty="0" smtClean="0"/>
              <a:t>Однажды утром </a:t>
            </a:r>
            <a:r>
              <a:rPr lang="ru-RU" dirty="0" err="1" smtClean="0"/>
              <a:t>Клюквинка</a:t>
            </a:r>
            <a:r>
              <a:rPr lang="ru-RU" dirty="0" smtClean="0"/>
              <a:t> говорит подруге:</a:t>
            </a:r>
          </a:p>
          <a:p>
            <a:pPr algn="just"/>
            <a:r>
              <a:rPr lang="ru-RU" dirty="0" smtClean="0"/>
              <a:t>— Я каждое утро первая встаю. Сегодня ты первая вставай, огонь разведи. Встающий первым всегда огонь разводит.</a:t>
            </a:r>
          </a:p>
          <a:p>
            <a:pPr algn="just"/>
            <a:r>
              <a:rPr lang="ru-RU" dirty="0" smtClean="0"/>
              <a:t>— У меня же косичка… — тихо напомнила Травяная Косичка.</a:t>
            </a:r>
          </a:p>
          <a:p>
            <a:pPr algn="just"/>
            <a:r>
              <a:rPr lang="ru-RU" dirty="0" smtClean="0"/>
              <a:t>— Ничего с твоей косичкой не случится, если один раз огонь разведёшь! — сказала </a:t>
            </a:r>
            <a:r>
              <a:rPr lang="ru-RU" dirty="0" err="1" smtClean="0"/>
              <a:t>Клюквинка</a:t>
            </a:r>
            <a:r>
              <a:rPr lang="ru-RU" dirty="0" smtClean="0"/>
              <a:t>.</a:t>
            </a:r>
          </a:p>
          <a:p>
            <a:pPr algn="just"/>
            <a:r>
              <a:rPr lang="ru-RU" dirty="0" smtClean="0"/>
              <a:t>— Ладно, огонь разведу, — согласилась Травяная Косичка.</a:t>
            </a:r>
          </a:p>
          <a:p>
            <a:pPr algn="just"/>
            <a:r>
              <a:rPr lang="ru-RU" dirty="0" smtClean="0"/>
              <a:t>Травяная Косичка встала, оделась и начала огонь в очаге разжигать. Сначала береста-растопка загорелась, потом огонь перекинулся на дрова. Тут порыв ветра пламя подхватил — и вспыхнула травяная коса Травяной Косички. Увидела это сидевшая на постели </a:t>
            </a:r>
            <a:r>
              <a:rPr lang="ru-RU" dirty="0" err="1" smtClean="0"/>
              <a:t>Клюквинка</a:t>
            </a:r>
            <a:r>
              <a:rPr lang="ru-RU" dirty="0" smtClean="0"/>
              <a:t>. Увидела — и так захохотала, что тотчас лопнула.</a:t>
            </a:r>
          </a:p>
          <a:p>
            <a:pPr algn="just"/>
            <a:r>
              <a:rPr lang="ru-RU" dirty="0" smtClean="0"/>
              <a:t>Тут и сказке конец.</a:t>
            </a:r>
          </a:p>
          <a:p>
            <a:pPr algn="just"/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424936" cy="1224136"/>
          </a:xfrm>
        </p:spPr>
        <p:txBody>
          <a:bodyPr>
            <a:normAutofit/>
          </a:bodyPr>
          <a:lstStyle/>
          <a:p>
            <a:r>
              <a:rPr lang="ru-RU" sz="1600" b="1" dirty="0" smtClean="0"/>
              <a:t>задание: </a:t>
            </a:r>
            <a:r>
              <a:rPr lang="en-US" sz="1600" b="1" dirty="0" smtClean="0"/>
              <a:t/>
            </a:r>
            <a:br>
              <a:rPr lang="en-US" sz="1600" b="1" dirty="0" smtClean="0"/>
            </a:br>
            <a:r>
              <a:rPr lang="ru-RU" sz="1600" dirty="0" smtClean="0"/>
              <a:t>придумайте свою сказку, напишите на листке формат А-4, ОФОРМИТЕ КРАСИВО И ВЫШЛИТЕ ФОТОГРАФИЮ НА ЭЛ. ПОЧТУ: </a:t>
            </a:r>
            <a:r>
              <a:rPr lang="en-US" sz="1600" dirty="0" smtClean="0"/>
              <a:t>BELAVSKAY@RAMBLER</a:t>
            </a:r>
            <a:endParaRPr lang="ru-RU" sz="1600" dirty="0"/>
          </a:p>
        </p:txBody>
      </p:sp>
      <p:pic>
        <p:nvPicPr>
          <p:cNvPr id="4" name="Picture 2" descr="https://i.ytimg.com/vi/-SBy-Z4l-uI/hqdefau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916832"/>
            <a:ext cx="5184576" cy="38884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476672"/>
            <a:ext cx="7560840" cy="314672"/>
          </a:xfrm>
        </p:spPr>
        <p:txBody>
          <a:bodyPr>
            <a:noAutofit/>
          </a:bodyPr>
          <a:lstStyle/>
          <a:p>
            <a:pPr algn="just"/>
            <a:r>
              <a:rPr lang="ru-RU" sz="1800" dirty="0" smtClean="0">
                <a:latin typeface="+mn-lt"/>
              </a:rPr>
              <a:t>Если не пишите сказку нарисуйте рисунок к сказке или сделайте поделку «</a:t>
            </a:r>
            <a:r>
              <a:rPr lang="ru-RU" sz="1800" dirty="0" err="1" smtClean="0">
                <a:latin typeface="+mn-lt"/>
              </a:rPr>
              <a:t>Клюквинки</a:t>
            </a:r>
            <a:r>
              <a:rPr lang="ru-RU" sz="1800" dirty="0" smtClean="0">
                <a:latin typeface="+mn-lt"/>
              </a:rPr>
              <a:t>» и «травяной косички» </a:t>
            </a:r>
            <a:endParaRPr lang="ru-RU" sz="1800" dirty="0">
              <a:latin typeface="+mn-lt"/>
            </a:endParaRPr>
          </a:p>
        </p:txBody>
      </p:sp>
      <p:pic>
        <p:nvPicPr>
          <p:cNvPr id="4100" name="Picture 4" descr="https://ds04.infourok.ru/uploads/ex/09a4/000cc75b-d7724c1e/img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1196752"/>
            <a:ext cx="5832648" cy="53413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urok.1sept.ru/articles/634115/presentation/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992888" cy="59946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+mn-lt"/>
              </a:rPr>
              <a:t>Спасибо, ребята!</a:t>
            </a:r>
            <a:endParaRPr lang="ru-RU" b="1" dirty="0"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1554162"/>
            <a:ext cx="7992888" cy="2522910"/>
          </a:xfrm>
        </p:spPr>
        <p:txBody>
          <a:bodyPr>
            <a:normAutofit/>
          </a:bodyPr>
          <a:lstStyle/>
          <a:p>
            <a:r>
              <a:rPr lang="ru-RU" dirty="0" smtClean="0"/>
              <a:t>Жду ваших работ</a:t>
            </a:r>
          </a:p>
          <a:p>
            <a:r>
              <a:rPr lang="ru-RU" dirty="0" smtClean="0"/>
              <a:t>Отправь фотографию на электронную почту: </a:t>
            </a:r>
            <a:r>
              <a:rPr lang="en-US" dirty="0" smtClean="0"/>
              <a:t>belavskay@rambler.ru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768</TotalTime>
  <Words>412</Words>
  <Application>Microsoft Office PowerPoint</Application>
  <PresentationFormat>Экран (4:3)</PresentationFormat>
  <Paragraphs>28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Трек</vt:lpstr>
      <vt:lpstr> </vt:lpstr>
      <vt:lpstr>Слайд 2</vt:lpstr>
      <vt:lpstr>Еремей данилович айпин</vt:lpstr>
      <vt:lpstr>А вы знаете сказку Еремей Даниловича «Клюквинка и травяная косичка»? </vt:lpstr>
      <vt:lpstr>Сказка «Клюквинка и травяная косичка» </vt:lpstr>
      <vt:lpstr>задание:  придумайте свою сказку, напишите на листке формат А-4, ОФОРМИТЕ КРАСИВО И ВЫШЛИТЕ ФОТОГРАФИЮ НА ЭЛ. ПОЧТУ: BELAVSKAY@RAMBLER</vt:lpstr>
      <vt:lpstr>Если не пишите сказку нарисуйте рисунок к сказке или сделайте поделку «Клюквинки» и «травяной косички» </vt:lpstr>
      <vt:lpstr>Слайд 8</vt:lpstr>
      <vt:lpstr>Спасибо, ребята!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Tatyana</dc:creator>
  <cp:lastModifiedBy>Tatyana</cp:lastModifiedBy>
  <cp:revision>70</cp:revision>
  <dcterms:created xsi:type="dcterms:W3CDTF">2022-02-01T05:15:50Z</dcterms:created>
  <dcterms:modified xsi:type="dcterms:W3CDTF">2022-02-03T05:26:34Z</dcterms:modified>
</cp:coreProperties>
</file>