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6" r:id="rId5"/>
    <p:sldId id="262" r:id="rId6"/>
    <p:sldId id="258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772400" cy="1539602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Музыкальный инструмент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Нарсъюх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Мелодия «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Куренька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 А. А.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Ангашупова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4581128"/>
            <a:ext cx="5904656" cy="1584176"/>
          </a:xfrm>
        </p:spPr>
        <p:txBody>
          <a:bodyPr>
            <a:normAutofit/>
          </a:bodyPr>
          <a:lstStyle/>
          <a:p>
            <a:pPr algn="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Педагог дополнительного образования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Меров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Владимир Савельевич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6199485" cy="1944216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95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091" y="2492896"/>
            <a:ext cx="5544616" cy="3744416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одился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5 октября 1919 г. в д.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Лохтоткурты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.– хантыйский музыкант и мастер изготовитель национальных инструментов: нарсъюх и журавль. Заслуженный работник культуры РСФСР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Ангашупов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Андрей Александрович </a:t>
            </a:r>
            <a:endParaRPr lang="ru-RU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56792"/>
            <a:ext cx="3223230" cy="324036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21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44824"/>
            <a:ext cx="5112568" cy="3450696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Работал директором клуба в д.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Язовка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Фермером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Шеркальского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совхоза, 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Шеркалы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Октябрьский район Ханты-Мансийский автономный округ).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Жизненный путь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04099" y="3914371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1970 г. на базе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Язовского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клуба им была организована хантыйская фольклорная группа, в которую входили представители национальной культуры из поселка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Шеркалы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поселка Большой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Атлым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68760"/>
            <a:ext cx="3507599" cy="2800008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 descr="http://storage.inovaco.ru/media/cache/36/d5/25/bb/5f/61/36d525bb5f61698870ca5b8091aee13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://storage.inovaco.ru/media/cache/36/d5/25/bb/5f/61/36d525bb5f61698870ca5b8091aee13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storage.inovaco.ru/media/cache/36/d5/25/bb/5f/61/36d525bb5f61698870ca5b8091aee137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3711646"/>
            <a:ext cx="3161087" cy="2827058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08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530106"/>
            <a:ext cx="4536503" cy="3888432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Под руководством А.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Ангашупова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группа исполняла музыкальную постановку ритуального обряда хантыйской свадьбы.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гастролировала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Октябрьскому району, а также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городам: Ханты-Мансийск, Тюмень, Москва.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25272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Фольклорный коллектив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«Арты хо» (Поющий человек)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2564904"/>
            <a:ext cx="4376865" cy="3096344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33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132856"/>
            <a:ext cx="4968552" cy="3450696"/>
          </a:xfrm>
        </p:spPr>
        <p:txBody>
          <a:bodyPr>
            <a:normAutofit fontScale="92500"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совершенстве владел как хантыйским, так и русским языками, являлся профессиональным музыкантом и руководителем фольклорного хантыйского коллектива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«Арты хо» (Поющий человек)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награжден дипломами и почетными грамотами.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692696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языку и культуре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Андрей Александрович относится к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северным ханты.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65357"/>
            <a:ext cx="4536503" cy="3017969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916832"/>
            <a:ext cx="2268252" cy="22682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84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1916832"/>
            <a:ext cx="5428125" cy="410445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Андрей Александрович был разносторонне развитым, энергичным и талантливым человеком. Он писал стихи и песни, рисовал, играл на гармони и балалайке.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совершенстве владел традиционными приемами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 на музыкальных инструментах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29821">
            <a:off x="6176701" y="918034"/>
            <a:ext cx="2153391" cy="3068743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8122">
            <a:off x="5598830" y="3456531"/>
            <a:ext cx="3262478" cy="2173627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42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772816"/>
            <a:ext cx="5688632" cy="4176464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Учителем Андрея Александровича по национальной инструментальной музыке был хантыйский музыкант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Китуров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Александр Матвеевич (д.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Лохтоткурты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репертуар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062" y="3704150"/>
            <a:ext cx="85611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Ангашупов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исполнял множество старинных традиционных наигрышей и 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песен.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19" y="3983325"/>
            <a:ext cx="374967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21526"/>
            <a:ext cx="2633663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139952" y="4376279"/>
            <a:ext cx="51480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знаменитые наигрыши:</a:t>
            </a:r>
          </a:p>
          <a:p>
            <a:pPr algn="just"/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«Ас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Куренька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(Обская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Куренька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just"/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«Танец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рыбаков»</a:t>
            </a:r>
          </a:p>
          <a:p>
            <a:pPr algn="just"/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Первая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наигрыша «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Уйкем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Песня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Грунюшка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Семеновна»</a:t>
            </a:r>
          </a:p>
          <a:p>
            <a:pPr algn="just"/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«Танец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оленеводов»</a:t>
            </a:r>
          </a:p>
        </p:txBody>
      </p:sp>
    </p:spTree>
    <p:extLst>
      <p:ext uri="{BB962C8B-B14F-4D97-AF65-F5344CB8AC3E}">
        <p14:creationId xmlns:p14="http://schemas.microsoft.com/office/powerpoint/2010/main" val="27918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ПУМАЩИПА!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27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370</TotalTime>
  <Words>274</Words>
  <Application>Microsoft Office PowerPoint</Application>
  <PresentationFormat>Экран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Музыкальный инструмент Нарсъюх Мелодия «Куренька» А. А. Ангашупова</vt:lpstr>
      <vt:lpstr>Ангашупов Андрей Александрович </vt:lpstr>
      <vt:lpstr>Жизненный путь</vt:lpstr>
      <vt:lpstr>Фольклорный коллектив  «Арты хо» (Поющий человек)</vt:lpstr>
      <vt:lpstr>Презентация PowerPoint</vt:lpstr>
      <vt:lpstr>Творчество</vt:lpstr>
      <vt:lpstr>Музыкальный репертуар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Музыкальный инструмент Нарсьюх</dc:title>
  <dc:creator>LylyngSoyum</dc:creator>
  <cp:lastModifiedBy>LylyngSoyum</cp:lastModifiedBy>
  <cp:revision>36</cp:revision>
  <dcterms:created xsi:type="dcterms:W3CDTF">2021-10-22T05:49:01Z</dcterms:created>
  <dcterms:modified xsi:type="dcterms:W3CDTF">2022-01-31T14:26:10Z</dcterms:modified>
</cp:coreProperties>
</file>