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6" autoAdjust="0"/>
    <p:restoredTop sz="94660"/>
  </p:normalViewPr>
  <p:slideViewPr>
    <p:cSldViewPr>
      <p:cViewPr varScale="1">
        <p:scale>
          <a:sx n="86" d="100"/>
          <a:sy n="86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013177"/>
            <a:ext cx="8136904" cy="720080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У разных народов свои притчи, но смысл их один и тот же, поучительный! </a:t>
            </a:r>
            <a:br>
              <a:rPr lang="ru-RU" sz="1600" b="1" dirty="0" smtClean="0"/>
            </a:br>
            <a:r>
              <a:rPr lang="ru-RU" sz="1600" b="1" dirty="0" smtClean="0"/>
              <a:t>Притчи бывают о дружбе, любви, жизни и т.д.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7939608" cy="331236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Здравствуйте, ребята</a:t>
            </a:r>
            <a:r>
              <a:rPr lang="ru-RU" sz="2800" b="1" dirty="0" smtClean="0"/>
              <a:t>!</a:t>
            </a:r>
          </a:p>
          <a:p>
            <a:pPr algn="ctr"/>
            <a:r>
              <a:rPr lang="ru-RU" sz="2800" b="1" dirty="0" err="1" smtClean="0"/>
              <a:t>Вуща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няврамыт</a:t>
            </a:r>
            <a:r>
              <a:rPr lang="ru-RU" sz="2800" b="1" dirty="0" smtClean="0"/>
              <a:t>!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Сегодня мы поговорим с вами о притчах разных народов!</a:t>
            </a:r>
          </a:p>
          <a:p>
            <a:endParaRPr lang="en-US" sz="1800" b="1" dirty="0" smtClean="0"/>
          </a:p>
          <a:p>
            <a:endParaRPr lang="en-US" sz="1800" b="1" dirty="0" smtClean="0"/>
          </a:p>
          <a:p>
            <a:r>
              <a:rPr lang="ru-RU" sz="1800" b="1" dirty="0" smtClean="0"/>
              <a:t>ПРИТЧА</a:t>
            </a:r>
            <a:r>
              <a:rPr lang="ru-RU" sz="1800" dirty="0" smtClean="0"/>
              <a:t> </a:t>
            </a:r>
            <a:r>
              <a:rPr lang="ru-RU" sz="1800" b="1" dirty="0" smtClean="0"/>
              <a:t> малый</a:t>
            </a:r>
            <a:r>
              <a:rPr lang="ru-RU" sz="1800" dirty="0" smtClean="0"/>
              <a:t> </a:t>
            </a:r>
            <a:r>
              <a:rPr lang="ru-RU" sz="1800" b="1" dirty="0" smtClean="0"/>
              <a:t>повествовательный</a:t>
            </a:r>
            <a:r>
              <a:rPr lang="ru-RU" sz="1800" dirty="0" smtClean="0"/>
              <a:t> </a:t>
            </a:r>
            <a:r>
              <a:rPr lang="ru-RU" sz="1800" b="1" dirty="0" smtClean="0"/>
              <a:t>жанр, иносказательный</a:t>
            </a:r>
            <a:r>
              <a:rPr lang="ru-RU" sz="1800" dirty="0" smtClean="0"/>
              <a:t> </a:t>
            </a:r>
            <a:r>
              <a:rPr lang="ru-RU" sz="1800" b="1" dirty="0" smtClean="0"/>
              <a:t>рассказ, </a:t>
            </a:r>
          </a:p>
          <a:p>
            <a:r>
              <a:rPr lang="ru-RU" sz="1800" b="1" dirty="0" smtClean="0"/>
              <a:t>содержащий</a:t>
            </a:r>
            <a:r>
              <a:rPr lang="ru-RU" sz="1800" dirty="0" smtClean="0"/>
              <a:t> </a:t>
            </a:r>
            <a:r>
              <a:rPr lang="ru-RU" sz="1800" b="1" dirty="0" smtClean="0"/>
              <a:t>нравственное</a:t>
            </a:r>
            <a:r>
              <a:rPr lang="ru-RU" sz="1800" dirty="0" smtClean="0"/>
              <a:t> </a:t>
            </a:r>
            <a:r>
              <a:rPr lang="ru-RU" sz="1800" b="1" dirty="0" smtClean="0"/>
              <a:t>или</a:t>
            </a:r>
            <a:r>
              <a:rPr lang="ru-RU" sz="1800" dirty="0" smtClean="0"/>
              <a:t> </a:t>
            </a:r>
            <a:r>
              <a:rPr lang="ru-RU" sz="1800" b="1" dirty="0" smtClean="0"/>
              <a:t>религиозное</a:t>
            </a:r>
            <a:r>
              <a:rPr lang="ru-RU" sz="1800" dirty="0" smtClean="0"/>
              <a:t> </a:t>
            </a:r>
            <a:r>
              <a:rPr lang="ru-RU" sz="1800" b="1" dirty="0" smtClean="0"/>
              <a:t>наставление.</a:t>
            </a:r>
            <a:r>
              <a:rPr lang="ru-RU" sz="1800" dirty="0" smtClean="0"/>
              <a:t> В Евангелии притча становится формой изложения христианского вероучения. Литература и язык / Под ред. П.А. Николаева. - (Современная иллюстрированная энциклопедия).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8280920" cy="1222375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Важный элемент притчи – это её подтекст.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Как 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и в басне, </a:t>
            </a:r>
            <a:r>
              <a:rPr lang="ru-RU" sz="1800" b="1" dirty="0" smtClean="0"/>
              <a:t>у притчи всегда есть другая сторона, что и роднит эти два жанра, также у них есть ещё один объединяющий фактор – это 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нравоучительный вывод и мораль. ... </a:t>
            </a:r>
            <a:b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Если мы обратимся к фольклорной традиции, то перед нами предстанет огромный выбор притч народов мира: западные и восточные, греческие, индийские, христианские и </a:t>
            </a:r>
            <a:r>
              <a:rPr lang="ru-RU" sz="1800" b="1" dirty="0" err="1" smtClean="0"/>
              <a:t>суфийские</a:t>
            </a:r>
            <a:r>
              <a:rPr lang="ru-RU" sz="1800" b="1" dirty="0" smtClean="0"/>
              <a:t>, древние и современные. </a:t>
            </a:r>
            <a:br>
              <a:rPr lang="ru-RU" sz="1800" b="1" dirty="0" smtClean="0"/>
            </a:br>
            <a:r>
              <a:rPr lang="ru-RU" sz="1800" b="1" dirty="0" smtClean="0"/>
              <a:t>Каких только нет!</a:t>
            </a: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92696"/>
            <a:ext cx="8064896" cy="8640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Это надо знать!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458200" cy="1222375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Жил-был один очень вспыльчивый и несдержанный молодой человек. И вот однажды его отец дал ему мешочек с гвоздями и наказал каждый раз, когда он не сдержит своего гнева, вбить один гвоздь в столб забора.</a:t>
            </a:r>
            <a:br>
              <a:rPr lang="ru-RU" sz="1400" b="1" dirty="0" smtClean="0"/>
            </a:br>
            <a:r>
              <a:rPr lang="ru-RU" sz="1400" b="1" dirty="0" smtClean="0"/>
              <a:t>В первый день в столбе было несколько десятков гвоздей. На другой неделе он научился сдерживать свой гнев, и с каждым днём число забиваемых в столб гвоздей стало уменьшаться. Юноша понял, что легче контролировать свой темперамент, чем вбивать гвозди.</a:t>
            </a:r>
            <a:br>
              <a:rPr lang="ru-RU" sz="1400" b="1" dirty="0" smtClean="0"/>
            </a:br>
            <a:r>
              <a:rPr lang="ru-RU" sz="1400" b="1" dirty="0" smtClean="0"/>
              <a:t>Наконец пришёл день, когда он ни разу не потерял самообладания. Он рассказал об этом своему отцу и тот сказал, что на сей раз каждый день, когда сыну удастся сдержаться, он может вытащить из столба по одному гвоздю.</a:t>
            </a:r>
            <a:br>
              <a:rPr lang="ru-RU" sz="1400" b="1" dirty="0" smtClean="0"/>
            </a:br>
            <a:r>
              <a:rPr lang="ru-RU" sz="1400" b="1" dirty="0" smtClean="0"/>
              <a:t>Шло время, и пришёл день, когда он мог сообщить отцу о том, что в столбе не осталось ни одного гвоздя. Тогда отец взял сына за руку и подвёл к забору:</a:t>
            </a:r>
            <a:br>
              <a:rPr lang="ru-RU" sz="1400" b="1" dirty="0" smtClean="0"/>
            </a:br>
            <a:r>
              <a:rPr lang="ru-RU" sz="1400" b="1" dirty="0" smtClean="0"/>
              <a:t>— Ты неплохо справился, но ты видишь, сколько в столбе дыр? Он уже никогда не будет таким как прежде. Когда говоришь человеку что-нибудь злое, у него остаётся такой же шрам, как и эти дыры. И неважно, сколько раз после этого ты извинишься — шрам останется.</a:t>
            </a:r>
            <a:br>
              <a:rPr lang="ru-RU" sz="1400" b="1" dirty="0" smtClean="0"/>
            </a:br>
            <a:endParaRPr lang="ru-RU" sz="1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443664" cy="129614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Прочитай притчу,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расскажи ее дома родным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Подумай: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Чему учит эта притча?</a:t>
            </a:r>
          </a:p>
          <a:p>
            <a:pPr algn="ctr"/>
            <a:r>
              <a:rPr lang="ru-RU" b="1" dirty="0" smtClean="0"/>
              <a:t>Притча о гвоздях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196752"/>
            <a:ext cx="8458200" cy="4879035"/>
          </a:xfrm>
        </p:spPr>
        <p:txBody>
          <a:bodyPr>
            <a:normAutofit/>
          </a:bodyPr>
          <a:lstStyle/>
          <a:p>
            <a:r>
              <a:rPr lang="ru-RU" sz="1200" b="1" dirty="0" smtClean="0"/>
              <a:t>Парень взглянул на сердце старика и засмеялся:</a:t>
            </a:r>
            <a:br>
              <a:rPr lang="ru-RU" sz="1200" b="1" dirty="0" smtClean="0"/>
            </a:br>
            <a:r>
              <a:rPr lang="ru-RU" sz="1200" b="1" dirty="0" smtClean="0"/>
              <a:t>— Ты возможно шутишь, старик! Сравни свое сердце с моим! Мое идеально! А твое! Твое — мешанина шрамов и слез!</a:t>
            </a:r>
            <a:br>
              <a:rPr lang="ru-RU" sz="1200" b="1" dirty="0" smtClean="0"/>
            </a:br>
            <a:r>
              <a:rPr lang="ru-RU" sz="1200" b="1" dirty="0" smtClean="0"/>
              <a:t>— Да, — ответил старик, — твое сердце выглядит идеально, но я бы никогда не согласился обменяться нашими сердцами. Смотри! Каждый шрам на моем сердце — это человек, которому я отдал свою любовь — я вырывал кусок моего сердца и отдавал этому человеку. И он часто взамен отдавал мне свою любовь — свой кусок сердца, которое заполняло пустые пространства в моем. Но поскольку кусочки разных сердец точно не подходят друг к другу, поэтому у меня в сердце есть рваные края, которые я берегу, потому что они напоминают мне о любви, которой мы делились.....</a:t>
            </a:r>
            <a:br>
              <a:rPr lang="ru-RU" sz="1200" b="1" dirty="0" smtClean="0"/>
            </a:br>
            <a:r>
              <a:rPr lang="ru-RU" sz="1200" b="1" dirty="0" smtClean="0"/>
              <a:t>.Иногда я отдавал куски моего сердца, но другие люди не возвращали мне свои — поэтому вы можете видеть пустые дыры в сердце — когда ты отдаешь свою любовь не всегда есть гарантии на взаимность. И хоть эти дыры приносят боль, они мне напоминают о любви, которой я делился, и я надеюсь, что в один прекрасный день эти кусочки сердца ко мне вернутся.</a:t>
            </a:r>
            <a:br>
              <a:rPr lang="ru-RU" sz="1200" b="1" dirty="0" smtClean="0"/>
            </a:br>
            <a:r>
              <a:rPr lang="ru-RU" sz="1200" b="1" dirty="0" smtClean="0"/>
              <a:t>Теперь ты видишь, что означает истинная красота?</a:t>
            </a:r>
            <a:br>
              <a:rPr lang="ru-RU" sz="1200" b="1" dirty="0" smtClean="0"/>
            </a:br>
            <a:r>
              <a:rPr lang="ru-RU" sz="1200" b="1" dirty="0" smtClean="0"/>
              <a:t>Толпа замерла. Молодой человек молча стоял ошеломленный. Из его глаз стекали слезы.</a:t>
            </a:r>
            <a:br>
              <a:rPr lang="ru-RU" sz="1200" b="1" dirty="0" smtClean="0"/>
            </a:br>
            <a:r>
              <a:rPr lang="ru-RU" sz="1200" b="1" dirty="0" smtClean="0"/>
              <a:t>Он подошел к старику, достал свое сердце и оторвал от него кусок. Дрожащими руками он протянул часть своего сердца старику. Старик взял его подарок и вставил в свое сердце. Потом он в ответ оторвал кусок от своего избитого сердца и вставил его в дыру, образовавшуюся в сердце молодого человека. Кусок подошел, но не идеально, и некоторые края выступали, а некоторые были рваными......</a:t>
            </a:r>
            <a:br>
              <a:rPr lang="ru-RU" sz="1200" b="1" dirty="0" smtClean="0"/>
            </a:br>
            <a:r>
              <a:rPr lang="ru-RU" sz="1200" b="1" dirty="0" smtClean="0"/>
              <a:t>Молодой человек посмотрел на свое сердце, уже не идеальное, но более красивое, чем оно было раньше, пока любовь старика не коснулась его.</a:t>
            </a:r>
            <a:br>
              <a:rPr lang="ru-RU" sz="1200" b="1" dirty="0" smtClean="0"/>
            </a:br>
            <a:r>
              <a:rPr lang="ru-RU" sz="1200" b="1" dirty="0" smtClean="0"/>
              <a:t>И они обнявшись пошли по дороге.</a:t>
            </a:r>
            <a:br>
              <a:rPr lang="ru-RU" sz="1200" b="1" dirty="0" smtClean="0"/>
            </a:br>
            <a:endParaRPr lang="ru-RU" sz="1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92696"/>
            <a:ext cx="8083624" cy="43204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/>
              <a:t>Притча про сердце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8136904" cy="4680520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По соседству жили 2 семьи. В одной из них супруги постоянно ссорились и выясняли отношения, а в другой всегда царили любовь, взаимопонимание и тишина.</a:t>
            </a:r>
            <a:br>
              <a:rPr lang="ru-RU" sz="1600" b="1" dirty="0" smtClean="0"/>
            </a:br>
            <a:r>
              <a:rPr lang="ru-RU" sz="1600" b="1" dirty="0" smtClean="0"/>
              <a:t>Строптивая хозяйка никак не могла понять, как соседи умудряются жить без скандалов. В душе она завидовала им. </a:t>
            </a:r>
            <a:br>
              <a:rPr lang="ru-RU" sz="1600" b="1" dirty="0" smtClean="0"/>
            </a:br>
            <a:r>
              <a:rPr lang="ru-RU" sz="1600" b="1" dirty="0" smtClean="0"/>
              <a:t>Однажды женщина попросила мужа сходить к соседям и выяснить, почему в их жизни все гладко.</a:t>
            </a:r>
            <a:br>
              <a:rPr lang="ru-RU" sz="1600" b="1" dirty="0" smtClean="0"/>
            </a:br>
            <a:r>
              <a:rPr lang="ru-RU" sz="1600" b="1" dirty="0" smtClean="0"/>
              <a:t>Мужчина отправился к соседнему окну и аккуратно заглянул в дом. В комнате он увидел хозяйку. Она вытирала пыль.</a:t>
            </a:r>
            <a:br>
              <a:rPr lang="ru-RU" sz="1600" b="1" dirty="0" smtClean="0"/>
            </a:br>
            <a:r>
              <a:rPr lang="ru-RU" sz="1600" b="1" dirty="0" smtClean="0"/>
              <a:t> В этот момент зазвонил телефон, и женщина второпях поставила дорогую вазу на край стола. </a:t>
            </a:r>
            <a:br>
              <a:rPr lang="ru-RU" sz="1600" b="1" dirty="0" smtClean="0"/>
            </a:br>
            <a:r>
              <a:rPr lang="ru-RU" sz="1600" b="1" dirty="0" smtClean="0"/>
              <a:t>Через несколько минут в комнату вошел ее муж. Он не заметил вазы и зацепил ее. Дорогая вещь упала на пол и рассыпалась на осколки.</a:t>
            </a:r>
            <a:br>
              <a:rPr lang="ru-RU" sz="1600" b="1" dirty="0" smtClean="0"/>
            </a:br>
            <a:r>
              <a:rPr lang="ru-RU" sz="1600" b="1" dirty="0" smtClean="0"/>
              <a:t>И тут сосед подумал: «Ну вот, сейчас начнется скандал!»</a:t>
            </a:r>
            <a:br>
              <a:rPr lang="ru-RU" sz="1600" b="1" dirty="0" smtClean="0"/>
            </a:br>
            <a:r>
              <a:rPr lang="ru-RU" sz="1600" b="1" dirty="0" smtClean="0"/>
              <a:t>Но к его удивлению женщина подошла к супругу и спокойно сказала: «Извини, милый! Я виновата: я неаккуратно поставила вазу!»</a:t>
            </a:r>
            <a:br>
              <a:rPr lang="ru-RU" sz="1600" b="1" dirty="0" smtClean="0"/>
            </a:br>
            <a:r>
              <a:rPr lang="ru-RU" sz="1600" b="1" dirty="0" smtClean="0"/>
              <a:t> На что супруг ответил: «Это ты меня извини, дорогая! Я виноват, что не заметил ее!»</a:t>
            </a:r>
            <a:br>
              <a:rPr lang="ru-RU" sz="1600" b="1" dirty="0" smtClean="0"/>
            </a:br>
            <a:r>
              <a:rPr lang="ru-RU" sz="1600" b="1" dirty="0" smtClean="0"/>
              <a:t>Вернулся сосед домой расстроенный. </a:t>
            </a:r>
            <a:br>
              <a:rPr lang="ru-RU" sz="1600" b="1" dirty="0" smtClean="0"/>
            </a:br>
            <a:r>
              <a:rPr lang="ru-RU" sz="1600" b="1" dirty="0" smtClean="0"/>
              <a:t>Жена у него допытывается про секрет семейного благополучия.</a:t>
            </a:r>
            <a:br>
              <a:rPr lang="ru-RU" sz="1600" b="1" dirty="0" smtClean="0"/>
            </a:br>
            <a:r>
              <a:rPr lang="ru-RU" sz="1600" b="1" dirty="0" smtClean="0"/>
              <a:t> А муж ей отвечает: «Понимаешь, все дело в том, что у них в семье все виноваты, а у нас – правы…»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836712"/>
            <a:ext cx="8458200" cy="576064"/>
          </a:xfrm>
        </p:spPr>
        <p:txBody>
          <a:bodyPr/>
          <a:lstStyle/>
          <a:p>
            <a:pPr algn="ctr"/>
            <a:r>
              <a:rPr lang="ru-RU" b="1" dirty="0" smtClean="0"/>
              <a:t>Кто прав, кто виноват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587680" cy="838200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Задание: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придумай свою притчу о дружбе, О ПОСЛУШАНИИ РОДИТЕЛЯМ, О ТЕРПЕНИИ</a:t>
            </a:r>
            <a:b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Нарисуй к своей притче рисунок!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s://ds05.infourok.ru/uploads/ex/084f/0008e1ee-427e8ad6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5815500" cy="4361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>
            <a:off x="827584" y="332656"/>
            <a:ext cx="7560840" cy="482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Прочитай еще раз уже известную тебе притчу, вспомни, чему она учит?</a:t>
            </a:r>
            <a:endParaRPr lang="ru-RU" dirty="0"/>
          </a:p>
        </p:txBody>
      </p:sp>
      <p:pic>
        <p:nvPicPr>
          <p:cNvPr id="19458" name="Picture 2" descr="https://ds05.infourok.ru/uploads/ex/0892/0007bd39-a2640f9b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488832" cy="561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71656" cy="838200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 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28800"/>
            <a:ext cx="7992888" cy="252291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https://www.neocoloring.com/wp-content/uploads/2018/05/stunning_decoration_prodigal_son_coloring_page_parable_of_the_and_colors_in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264696" cy="6162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Спасибо, ребята!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54162"/>
            <a:ext cx="7992888" cy="2522910"/>
          </a:xfrm>
        </p:spPr>
        <p:txBody>
          <a:bodyPr>
            <a:normAutofit/>
          </a:bodyPr>
          <a:lstStyle/>
          <a:p>
            <a:r>
              <a:rPr lang="ru-RU" dirty="0" smtClean="0"/>
              <a:t>Жду ваших работ</a:t>
            </a:r>
          </a:p>
          <a:p>
            <a:r>
              <a:rPr lang="ru-RU" dirty="0" smtClean="0"/>
              <a:t>Отправь фотографию на электронную почту: </a:t>
            </a:r>
            <a:r>
              <a:rPr lang="en-US" dirty="0" smtClean="0"/>
              <a:t>belavskay@rambler.ru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580</TotalTime>
  <Words>134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У разных народов свои притчи, но смысл их один и тот же, поучительный!  Притчи бывают о дружбе, любви, жизни и т.д. </vt:lpstr>
      <vt:lpstr>Важный элемент притчи – это её подтекст.  Как и в басне, у притчи всегда есть другая сторона, что и роднит эти два жанра, также у них есть ещё один объединяющий фактор – это нравоучительный вывод и мораль. ...   Если мы обратимся к фольклорной традиции, то перед нами предстанет огромный выбор притч народов мира: западные и восточные, греческие, индийские, христианские и суфийские, древние и современные.  Каких только нет!</vt:lpstr>
      <vt:lpstr>  Жил-был один очень вспыльчивый и несдержанный молодой человек. И вот однажды его отец дал ему мешочек с гвоздями и наказал каждый раз, когда он не сдержит своего гнева, вбить один гвоздь в столб забора. В первый день в столбе было несколько десятков гвоздей. На другой неделе он научился сдерживать свой гнев, и с каждым днём число забиваемых в столб гвоздей стало уменьшаться. Юноша понял, что легче контролировать свой темперамент, чем вбивать гвозди. Наконец пришёл день, когда он ни разу не потерял самообладания. Он рассказал об этом своему отцу и тот сказал, что на сей раз каждый день, когда сыну удастся сдержаться, он может вытащить из столба по одному гвоздю. Шло время, и пришёл день, когда он мог сообщить отцу о том, что в столбе не осталось ни одного гвоздя. Тогда отец взял сына за руку и подвёл к забору: — Ты неплохо справился, но ты видишь, сколько в столбе дыр? Он уже никогда не будет таким как прежде. Когда говоришь человеку что-нибудь злое, у него остаётся такой же шрам, как и эти дыры. И неважно, сколько раз после этого ты извинишься — шрам останется. </vt:lpstr>
      <vt:lpstr>Парень взглянул на сердце старика и засмеялся: — Ты возможно шутишь, старик! Сравни свое сердце с моим! Мое идеально! А твое! Твое — мешанина шрамов и слез! — Да, — ответил старик, — твое сердце выглядит идеально, но я бы никогда не согласился обменяться нашими сердцами. Смотри! Каждый шрам на моем сердце — это человек, которому я отдал свою любовь — я вырывал кусок моего сердца и отдавал этому человеку. И он часто взамен отдавал мне свою любовь — свой кусок сердца, которое заполняло пустые пространства в моем. Но поскольку кусочки разных сердец точно не подходят друг к другу, поэтому у меня в сердце есть рваные края, которые я берегу, потому что они напоминают мне о любви, которой мы делились..... .Иногда я отдавал куски моего сердца, но другие люди не возвращали мне свои — поэтому вы можете видеть пустые дыры в сердце — когда ты отдаешь свою любовь не всегда есть гарантии на взаимность. И хоть эти дыры приносят боль, они мне напоминают о любви, которой я делился, и я надеюсь, что в один прекрасный день эти кусочки сердца ко мне вернутся. Теперь ты видишь, что означает истинная красота? Толпа замерла. Молодой человек молча стоял ошеломленный. Из его глаз стекали слезы. Он подошел к старику, достал свое сердце и оторвал от него кусок. Дрожащими руками он протянул часть своего сердца старику. Старик взял его подарок и вставил в свое сердце. Потом он в ответ оторвал кусок от своего избитого сердца и вставил его в дыру, образовавшуюся в сердце молодого человека. Кусок подошел, но не идеально, и некоторые края выступали, а некоторые были рваными...... Молодой человек посмотрел на свое сердце, уже не идеальное, но более красивое, чем оно было раньше, пока любовь старика не коснулась его. И они обнявшись пошли по дороге. </vt:lpstr>
      <vt:lpstr>По соседству жили 2 семьи. В одной из них супруги постоянно ссорились и выясняли отношения, а в другой всегда царили любовь, взаимопонимание и тишина. Строптивая хозяйка никак не могла понять, как соседи умудряются жить без скандалов. В душе она завидовала им.  Однажды женщина попросила мужа сходить к соседям и выяснить, почему в их жизни все гладко. Мужчина отправился к соседнему окну и аккуратно заглянул в дом. В комнате он увидел хозяйку. Она вытирала пыль.  В этот момент зазвонил телефон, и женщина второпях поставила дорогую вазу на край стола.  Через несколько минут в комнату вошел ее муж. Он не заметил вазы и зацепил ее. Дорогая вещь упала на пол и рассыпалась на осколки. И тут сосед подумал: «Ну вот, сейчас начнется скандал!» Но к его удивлению женщина подошла к супругу и спокойно сказала: «Извини, милый! Я виновата: я неаккуратно поставила вазу!»  На что супруг ответил: «Это ты меня извини, дорогая! Я виноват, что не заметил ее!» Вернулся сосед домой расстроенный.  Жена у него допытывается про секрет семейного благополучия.  А муж ей отвечает: «Понимаешь, все дело в том, что у них в семье все виноваты, а у нас – правы…» </vt:lpstr>
      <vt:lpstr>Задание:  придумай свою притчу о дружбе, О ПОСЛУШАНИИ РОДИТЕЛЯМ, О ТЕРПЕНИИ Нарисуй к своей притче рисунок!</vt:lpstr>
      <vt:lpstr>Слайд 7</vt:lpstr>
      <vt:lpstr> </vt:lpstr>
      <vt:lpstr>Спасибо, ребята!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Tatyana</dc:creator>
  <cp:lastModifiedBy>Tatyana</cp:lastModifiedBy>
  <cp:revision>44</cp:revision>
  <dcterms:created xsi:type="dcterms:W3CDTF">2022-02-01T05:15:50Z</dcterms:created>
  <dcterms:modified xsi:type="dcterms:W3CDTF">2022-02-02T07:25:47Z</dcterms:modified>
</cp:coreProperties>
</file>