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60" r:id="rId3"/>
    <p:sldId id="265" r:id="rId4"/>
    <p:sldId id="262" r:id="rId5"/>
    <p:sldId id="263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6622504" cy="2088231"/>
          </a:xfrm>
        </p:spPr>
        <p:txBody>
          <a:bodyPr>
            <a:normAutofit/>
          </a:bodyPr>
          <a:lstStyle/>
          <a:p>
            <a:pPr marL="18288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(берестяная маска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Тулыглап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293096"/>
            <a:ext cx="4752528" cy="1752600"/>
          </a:xfrm>
        </p:spPr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Савельевич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0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5"/>
            <a:ext cx="4402832" cy="3253681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Шуточные сценки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сложились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народа давно и передавались из поколения в поколения.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Появлялись люди в масках на одном из главных праздников  «Медвежье игрище».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41784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Тулыглап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14642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1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4618856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большим носом и раскрашена углем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охрой, иногда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ней приделана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борода и брови из  шкуры оленя.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и рот вырезают в разной форме, треугольной, круглой квадратной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Маска мансийская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 бересты,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104456" cy="537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1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359" y="1749170"/>
            <a:ext cx="4546848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шуток берутся чаще всего из охотничьей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юмором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обыгрываются многочисленные случаи неудач, которые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происходят с людьми попавшими нелепую историю.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Актерами выступают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808"/>
            <a:ext cx="8676456" cy="1487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ерсонаж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маске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Тулыглап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исполняет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050">
            <a:off x="5384760" y="1298945"/>
            <a:ext cx="3381152" cy="227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8847">
            <a:off x="5274237" y="3322591"/>
            <a:ext cx="376035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8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8557"/>
            <a:ext cx="5544616" cy="500615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Актер одет в обычный вогульский костюм – старую малицу и обувь из оленьей шкуры.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состоит только в том, что на нем маска.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– лошадей, коров, собак и зайцев – изображают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соответствующее животное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действии, то оно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заменялось предметом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так, лошадь – палкой, сани – другой палкой.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0599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 предметы актёра в маске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55009"/>
            <a:ext cx="2616200" cy="49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6082">
            <a:off x="6755009" y="358446"/>
            <a:ext cx="4060825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90" y="3618016"/>
            <a:ext cx="22987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28" y="3210605"/>
            <a:ext cx="2258692" cy="306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6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4680520" cy="569185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начинается с того что, переодетый актер заходит в дом где празднуют «Медвежье игрище» здоровается  с гостями, заводит диалог и дальше начинает хвастается, какой он смелый и сильный охотник.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заканчивается тем, что маска при виде мыши пугается и падает.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 музыкальный инструмент и он начинает двигаться встаёт и в танце уходит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12511" cy="125152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сюжет сценки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«Храбрый охотник»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12" y="836712"/>
            <a:ext cx="41084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4581128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инструмент «Санквылтап»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 «Мужской танец охотников»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ПУМАЩИПА!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СПАСИО!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1515</TotalTime>
  <Words>277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Танец «Сас-нёл» (берестяная маска Тулыглап)</vt:lpstr>
      <vt:lpstr>«Тулыглап» </vt:lpstr>
      <vt:lpstr>Маска мансийская  «Сас-нёл» – из бересты, </vt:lpstr>
      <vt:lpstr>Персонаж в маске «Тулыглап» исполняет небольшие сюжеты</vt:lpstr>
      <vt:lpstr>Одежда и предметы актёра в маске</vt:lpstr>
      <vt:lpstr>Краткий сюжет сценки  «Храбрый охотник»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Шуточные сценки «Тулыглап»   мелодия Мужской танец</dc:title>
  <dc:creator>LylyngSoyum</dc:creator>
  <cp:lastModifiedBy>LylyngSoyum</cp:lastModifiedBy>
  <cp:revision>43</cp:revision>
  <dcterms:created xsi:type="dcterms:W3CDTF">2021-10-22T08:41:11Z</dcterms:created>
  <dcterms:modified xsi:type="dcterms:W3CDTF">2022-02-01T08:49:09Z</dcterms:modified>
</cp:coreProperties>
</file>