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68" r:id="rId3"/>
    <p:sldId id="266" r:id="rId4"/>
    <p:sldId id="267" r:id="rId5"/>
    <p:sldId id="258" r:id="rId6"/>
    <p:sldId id="261" r:id="rId7"/>
    <p:sldId id="260" r:id="rId8"/>
    <p:sldId id="259" r:id="rId9"/>
    <p:sldId id="262" r:id="rId10"/>
    <p:sldId id="263" r:id="rId11"/>
    <p:sldId id="26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6" autoAdjust="0"/>
  </p:normalViewPr>
  <p:slideViewPr>
    <p:cSldViewPr snapToGrid="0">
      <p:cViewPr varScale="1">
        <p:scale>
          <a:sx n="86" d="100"/>
          <a:sy n="86" d="100"/>
        </p:scale>
        <p:origin x="-6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7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C8B1857-28D7-4B08-82AE-43BB81F606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92AE0B-E039-44E6-8471-8A3F740504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F7428-B1C2-4DEB-ACA0-03FB9B8E7AC9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A7813F2-F9C3-4C6F-9901-2A25306876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38F3CCD-3833-45EA-AF41-D1075ADCFC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E4CC5-150D-4F62-98A5-4DE811F2A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8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21DFD7-B36D-40F5-9E80-45105EC49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126" y="257175"/>
            <a:ext cx="6972860" cy="3435163"/>
          </a:xfrm>
        </p:spPr>
        <p:txBody>
          <a:bodyPr>
            <a:normAutofit/>
          </a:bodyPr>
          <a:lstStyle/>
          <a:p>
            <a:pPr algn="ctr"/>
            <a:r>
              <a:rPr lang="ru-RU" sz="6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62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B18FF2-A186-46B7-9162-E8B7DFD1A11B}"/>
              </a:ext>
            </a:extLst>
          </p:cNvPr>
          <p:cNvSpPr txBox="1"/>
          <p:nvPr/>
        </p:nvSpPr>
        <p:spPr>
          <a:xfrm>
            <a:off x="1628775" y="707914"/>
            <a:ext cx="6096000" cy="1136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</a:t>
            </a:r>
          </a:p>
          <a:p>
            <a:pPr algn="l">
              <a:lnSpc>
                <a:spcPct val="110000"/>
              </a:lnSpc>
            </a:pPr>
            <a:r>
              <a:rPr lang="ru-RU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Вуща</a:t>
            </a: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няврямет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32C8F7F3-D2EC-4439-9ED6-E9328A335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9767" y="257175"/>
            <a:ext cx="2819316" cy="22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0263B7-D274-4B93-BC5B-BCF175AA2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279" y="2154786"/>
            <a:ext cx="5443828" cy="408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075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4886C-BE38-4835-A7D7-F787124C6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423" y="371476"/>
            <a:ext cx="7028329" cy="1219199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рисунков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F4C1472-44E6-4426-9917-1C638A16C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2534" y="4305300"/>
            <a:ext cx="2822594" cy="19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229E6BA3-BF5D-4F0B-A007-1BC5989D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6890" y="638176"/>
            <a:ext cx="241388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03AF5194-8BCB-4B2B-BD55-7DC2D6F7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424" y="1666836"/>
            <a:ext cx="7028329" cy="49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224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518BA5D-C23F-4F71-B49A-16200708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774" y="781050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5E22E2E5-D916-49DE-A16B-DB84FDE9D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5223" y="520367"/>
            <a:ext cx="2829057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E336D719-7666-4B2D-BE90-2EF1AF355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5224" y="2610727"/>
            <a:ext cx="2829056" cy="188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xmlns="" id="{12253A8C-EA6F-4DB7-8E69-048A59C0E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5224" y="4585032"/>
            <a:ext cx="2829057" cy="18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695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Изображение выглядит как текс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xmlns="" id="{B7C8BCAE-E28E-4473-A852-F3DB6B62A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81939" y="647190"/>
            <a:ext cx="2916936" cy="3290126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Изображение выглядит как млекопитающее, рису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EBF20D-33E6-4ED6-9D21-E00F0CA5F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72288" y="647190"/>
            <a:ext cx="2916936" cy="3290126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Изображение выглядит как трав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xmlns="" id="{D97C7091-5D1B-4358-9C3D-89AB4BCE6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162637" y="605818"/>
            <a:ext cx="2916936" cy="3290126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623FDDC-156A-4C8C-808B-5AA3932811E2}"/>
              </a:ext>
            </a:extLst>
          </p:cNvPr>
          <p:cNvSpPr txBox="1">
            <a:spLocks/>
          </p:cNvSpPr>
          <p:nvPr/>
        </p:nvSpPr>
        <p:spPr>
          <a:xfrm>
            <a:off x="1047750" y="4728271"/>
            <a:ext cx="7760321" cy="8835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СПАСИБО ЗА ЗАНЯТИЕ, ЖДУ  ВАШИХ РАБОТ</a:t>
            </a:r>
          </a:p>
        </p:txBody>
      </p:sp>
    </p:spTree>
    <p:extLst>
      <p:ext uri="{BB962C8B-B14F-4D97-AF65-F5344CB8AC3E}">
        <p14:creationId xmlns:p14="http://schemas.microsoft.com/office/powerpoint/2010/main" xmlns="" val="227736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21DFD7-B36D-40F5-9E80-45105EC49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126" y="257175"/>
            <a:ext cx="6972860" cy="3435163"/>
          </a:xfrm>
        </p:spPr>
        <p:txBody>
          <a:bodyPr>
            <a:normAutofit/>
          </a:bodyPr>
          <a:lstStyle/>
          <a:p>
            <a:pPr algn="ctr"/>
            <a:r>
              <a:rPr lang="ru-RU" sz="6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Заповедные зоны Югры</a:t>
            </a:r>
            <a:endParaRPr lang="ru-RU" sz="62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966580ED-37A5-477E-99A8-DBCB1CFD4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0496" y="714375"/>
            <a:ext cx="3092076" cy="23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00525370-DE42-423F-8FFD-5E2ABD748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9903" y="3252928"/>
            <a:ext cx="3082669" cy="20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D860E6DE-5EFB-479E-BA00-8E0B2A8AE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2691" y="3581008"/>
            <a:ext cx="3590925" cy="301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045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DF5077-35E4-4479-BC0D-593BA4506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2590" y="2643304"/>
            <a:ext cx="5357600" cy="116021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Мы должны ответить на вопросы:</a:t>
            </a:r>
          </a:p>
          <a:p>
            <a:pPr marL="342900" indent="-342900" algn="l">
              <a:buAutoNum type="arabicPeriod"/>
            </a:pP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КАКИЕ ЖИВОТНЫЕ ЗАНЕСЕНЫ В КРАСНУЮ КНИГУ ЮГРЫ? УЗНАЙ САМОСТОЯТЕЛЬНО!</a:t>
            </a:r>
          </a:p>
          <a:p>
            <a:pPr marL="342900" indent="-342900" algn="l">
              <a:buAutoNum type="arabicPeriod"/>
            </a:pP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ТАКОЕ КРАСНАЯ КНИГА?</a:t>
            </a:r>
          </a:p>
          <a:p>
            <a:pPr marL="342900" indent="-342900" algn="l">
              <a:buAutoNum type="arabicPeriod"/>
            </a:pP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КАКОМ ЗАПОВЕДНИКЕ ЮГРЫ ЖИВОТНЫЕ НАХОДЯТСЯ ПОД ОХРАНОЙ?</a:t>
            </a:r>
          </a:p>
          <a:p>
            <a:pPr marL="342900" indent="-342900" algn="l">
              <a:buAutoNum type="arabicPeriod"/>
            </a:pP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u-RU" sz="14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60401FDD-AF09-40B9-8B6D-034DC8849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29625" y="3012141"/>
            <a:ext cx="5431787" cy="3649911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378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A149D8-0687-4EA1-9000-8F442A5C1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636" y="3723422"/>
            <a:ext cx="5173187" cy="19188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8C7F15E-CD8E-4C43-B265-91E8115DBB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ОТВЕТ НА 2 ВОПРОС: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FDCADEC1-C936-4462-A071-75E0E8D3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14311"/>
            <a:ext cx="8895317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655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7313E8-C6B7-4F95-A982-0865BDF1E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8748" y="533398"/>
            <a:ext cx="8549251" cy="2268559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</a:t>
            </a:r>
            <a:r>
              <a:rPr lang="ru-RU" sz="5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Малая Сосьва»</a:t>
            </a:r>
            <a:r>
              <a:rPr lang="ru-RU" sz="5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0B86DA6-932F-4DD6-88B4-52272122C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706" y="2255854"/>
            <a:ext cx="7153835" cy="43674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7424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21DFD7-B36D-40F5-9E80-45105EC49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812" y="851647"/>
            <a:ext cx="7324163" cy="98611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заповедника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B174C67-3FC8-49B3-A04F-B4FAAC5C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253" y="2196352"/>
            <a:ext cx="7245723" cy="43299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283618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21DFD7-B36D-40F5-9E80-45105EC49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4612" y="842682"/>
            <a:ext cx="5745262" cy="135367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рирода заповедника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5CAC34F-533D-45C5-A34F-E934007E1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4706" y="1884010"/>
            <a:ext cx="7243292" cy="465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06477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7313E8-C6B7-4F95-A982-0865BDF1E1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21DFD7-B36D-40F5-9E80-45105EC49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1666" y="2268783"/>
            <a:ext cx="5357600" cy="1160213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4A25F55A-CEBB-4320-B2E2-356F8FBFE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592" y="1308847"/>
            <a:ext cx="7112853" cy="5030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5FF700C1-DD8B-4FDE-91ED-2B8DF706F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0474" y="4446879"/>
            <a:ext cx="2857500" cy="196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9F5E25DD-8906-45DE-80DB-A508AFB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0474" y="351352"/>
            <a:ext cx="2857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F9A51CB1-14CD-4D76-9150-B0673EA4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0474" y="2428621"/>
            <a:ext cx="2857501" cy="19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xmlns="" id="{DE912659-77D9-4FA4-A8C9-039B0052A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5964" y="2134313"/>
            <a:ext cx="1400175" cy="213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84910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03E66F-E6CC-4EA2-A9EB-5B85D5265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988" y="2286000"/>
            <a:ext cx="7153835" cy="2344757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одного из животных Югры занесенных в красную книгу, фотографию рисунка отправь на электронную почту: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belavskay@rambler.ru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25C7A-88B5-43B0-B032-88F95435C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988" y="475130"/>
            <a:ext cx="6471404" cy="126542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</a:p>
        </p:txBody>
      </p:sp>
    </p:spTree>
    <p:extLst>
      <p:ext uri="{BB962C8B-B14F-4D97-AF65-F5344CB8AC3E}">
        <p14:creationId xmlns:p14="http://schemas.microsoft.com/office/powerpoint/2010/main" xmlns="" val="1800174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</TotalTime>
  <Words>81</Words>
  <Application>Microsoft Office PowerPoint</Application>
  <PresentationFormat>Произвольный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Мэдисон</vt:lpstr>
      <vt:lpstr>Слайд 1</vt:lpstr>
      <vt:lpstr>Слайд 2</vt:lpstr>
      <vt:lpstr>Слайд 3</vt:lpstr>
      <vt:lpstr>Слайд 4</vt:lpstr>
      <vt:lpstr>Заповедник «Малая Сосьва» </vt:lpstr>
      <vt:lpstr>Слайд 6</vt:lpstr>
      <vt:lpstr>Слайд 7</vt:lpstr>
      <vt:lpstr>Слайд 8</vt:lpstr>
      <vt:lpstr>Нарисуй одного из животных Югры занесенных в красную книгу, фотографию рисунка отправь на электронную почту: belavskay@rambler.ru </vt:lpstr>
      <vt:lpstr>Образцы рисунков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Tatyana</cp:lastModifiedBy>
  <cp:revision>7</cp:revision>
  <dcterms:created xsi:type="dcterms:W3CDTF">2022-01-27T12:58:13Z</dcterms:created>
  <dcterms:modified xsi:type="dcterms:W3CDTF">2022-02-01T05:26:10Z</dcterms:modified>
</cp:coreProperties>
</file>