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69" r:id="rId5"/>
    <p:sldId id="265" r:id="rId6"/>
    <p:sldId id="266" r:id="rId7"/>
    <p:sldId id="260" r:id="rId8"/>
    <p:sldId id="26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Традиционный мансийский.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танец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орд\Desktop\Документы с раб.стола\Меров ФОТО_2021\фото\фото природа дети\Фестивали - 2012_06_01 15_59_55 - DSCN4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36912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2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85" y="1628800"/>
            <a:ext cx="4176464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женский танец отличается от мужского. Если в женском танце движения плавные, то в мужском они более чёткие, ритмичные и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резкие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Наиболее распространённым современный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период является общий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танец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1249" y="292494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главное отличие хантыйских и мансийских танцев от танцев других северных народов в том, что мужчины и женщины всегда танцуют по отдельности. У них нет общего танца, каждый выполняет свои движения, женщины и мужчины в танце рассказывают каждый 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своём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орд\Desktop\Документы с раб.стола\Меров ФОТО_2021\фото\фото природа дети\Фестивали - 2012_06_01 14_50_03 - DSCN4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орд\Desktop\Документы с раб.стола\Меров ФОТО_2021\фото\мои фота\Фестивали - 2012_06_01 16_10_11 - DSCN5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771800" cy="207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4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698" y="1546453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называют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жемчужиной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традиционной хореографии народов ханты и манси.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Исполняют его как сольно, так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Танец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1" y="4002088"/>
            <a:ext cx="382676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83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8514" y="380943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личный танец, в котором 3-4 движения, каждая исполнительница, исполнитель выполняет их в своей манере, в зависимости от природных данных</a:t>
            </a:r>
          </a:p>
        </p:txBody>
      </p:sp>
      <p:pic>
        <p:nvPicPr>
          <p:cNvPr id="3079" name="Picture 7" descr="C:\Users\норд\Desktop\Документы с раб.стола\Меров ФОТО_2021\фото\фото Питер\DSC05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38" y="4583768"/>
            <a:ext cx="2897356" cy="21730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норд\Desktop\Документы с раб.стола\Меров ФОТО_2021\фото\мои фота\Фестивали - 2012_06_01 16_10_20 - DSCN5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14" y="1341573"/>
            <a:ext cx="3717507" cy="29215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4978896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Танец - это искусство, и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стиль несет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себе культуру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столетия.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Помимо великолепных движений,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каждого танца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своя история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легенда, песня, музыка и наряд-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все, что формирует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эстетику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Предназначение танца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норд\Desktop\Документы с раб.стола\Меров ФОТО_2021\фото\фото Питер\41_Видеосессия после концерта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1168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408333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Эй!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уреньку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заиграли,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 поджилки задрожали,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ляшет девушка смеётся,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 налим скользит и вьется,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оги гнутся в рог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оленьий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плывёт, как гусь весенний, 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анквылтапы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звоне, в звоне,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ей в ладони, бей в ладони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норд\Desktop\Документы с раб.стола\Меров ФОТО_2021\фото\фото выступлений\DSC0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1" y="3645024"/>
            <a:ext cx="3481913" cy="2611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орд\Desktop\Документы с раб.стола\Меров ФОТО_2021\фото\фото выступлений\DSC01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56792"/>
            <a:ext cx="3192890" cy="239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5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66884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Ай,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Семеновна,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Саквынга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нёлпа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кит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няраквел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Аги-оса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йиквантанэкема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Аги-оса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поргантанэкема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Кай-я-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=я-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-я-я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Аги-оса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йиквантанэкема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Аги-оса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поргантанэкема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Мирэ-го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щалтум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посынг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колта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Хумитэ-го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щалтум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касынг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колта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Мансийская песня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Куренька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3" y="1844824"/>
            <a:ext cx="3035300" cy="2273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6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519492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ритм (быстрое или медленное повторение и варьирование движений), рисунок (сочетание движений в композиции), динамика (размах движений), техника (степень владения телом и мастерство исполнения).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характеристики танца </a:t>
            </a:r>
          </a:p>
        </p:txBody>
      </p:sp>
      <p:pic>
        <p:nvPicPr>
          <p:cNvPr id="7170" name="Picture 2" descr="C:\Users\норд\Desktop\Документы с раб.стола\Меров ФОТО_2021\фото\фото Питер\DSC05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347864" cy="25108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61373" cy="355934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457297" cy="4040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есёт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себе огромный эмоциональный заряд.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внимания заслуживает народный танец, занятие которым формирует любовь к своему культурному наследию, уважение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народов.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Танец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одним из самых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выразительных искусств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536504" cy="376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703" y="4365104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Специфика жанра народного танца требует хорошей физической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подготовки, и разностороннего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2052" name="Picture 4" descr="C:\Users\норд\Desktop\Документы с раб.стола\Меров ФОТО_2021\фото\фото Питер\45_Шествие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55" y="1687951"/>
            <a:ext cx="3384376" cy="25990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7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ПУМАЩИПА!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8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</TotalTime>
  <Words>338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Традиционный мансийский. танец «Куренька».</vt:lpstr>
      <vt:lpstr>    Наиболее распространённым современный                    период является общий                      танец «Куренька». </vt:lpstr>
      <vt:lpstr>Танец «Куренька» </vt:lpstr>
      <vt:lpstr>Предназначение танца</vt:lpstr>
      <vt:lpstr>Стихотворение Куренька </vt:lpstr>
      <vt:lpstr>Мансийская песня Куренька</vt:lpstr>
      <vt:lpstr>Основные характеристики танца </vt:lpstr>
      <vt:lpstr>Танец  одним из самых  выразительных искусств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Традиционный мансийский. танец «Куренька».</dc:title>
  <dc:creator>Санквыл Отыр</dc:creator>
  <cp:lastModifiedBy>Санквыл Отыр</cp:lastModifiedBy>
  <cp:revision>23</cp:revision>
  <dcterms:created xsi:type="dcterms:W3CDTF">2022-01-30T08:23:34Z</dcterms:created>
  <dcterms:modified xsi:type="dcterms:W3CDTF">2022-01-30T13:27:00Z</dcterms:modified>
</cp:coreProperties>
</file>