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0" r:id="rId2"/>
    <p:sldId id="261" r:id="rId3"/>
    <p:sldId id="263" r:id="rId4"/>
    <p:sldId id="264" r:id="rId5"/>
    <p:sldId id="265" r:id="rId6"/>
    <p:sldId id="273" r:id="rId7"/>
    <p:sldId id="266" r:id="rId8"/>
    <p:sldId id="267" r:id="rId9"/>
    <p:sldId id="272" r:id="rId10"/>
    <p:sldId id="262" r:id="rId11"/>
    <p:sldId id="257" r:id="rId12"/>
    <p:sldId id="258" r:id="rId13"/>
    <p:sldId id="259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1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67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0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93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7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5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3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1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1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4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6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205F-4FE4-4017-BC18-B57AB87B34F8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5820CE-EB0A-4B49-8817-51209AB9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3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8902" y="598002"/>
            <a:ext cx="8305800" cy="135232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Катыл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ощнэ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уйит</a:t>
            </a: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00D2B-472C-442C-8270-A1F6822EED27}"/>
              </a:ext>
            </a:extLst>
          </p:cNvPr>
          <p:cNvSpPr txBox="1"/>
          <p:nvPr/>
        </p:nvSpPr>
        <p:spPr>
          <a:xfrm>
            <a:off x="2855640" y="2515379"/>
            <a:ext cx="67687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приручил диких животных тысячи лет назад, и с этого момента жизнь наших предков была тесно связана с ними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206" y="487363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КАТИ </a:t>
            </a:r>
          </a:p>
        </p:txBody>
      </p:sp>
      <p:pic>
        <p:nvPicPr>
          <p:cNvPr id="44034" name="Picture 2" descr="http://vsyako-razno.ru/uploads/posts/2009-03/1236069132_hiop.ru_cat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61" y="1270000"/>
            <a:ext cx="5715000" cy="473392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DCC03-83A6-4ADD-9650-B6AA509474C9}"/>
              </a:ext>
            </a:extLst>
          </p:cNvPr>
          <p:cNvSpPr txBox="1"/>
          <p:nvPr/>
        </p:nvSpPr>
        <p:spPr>
          <a:xfrm>
            <a:off x="998979" y="6248400"/>
            <a:ext cx="75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Helvetica Neue"/>
              </a:rPr>
              <a:t>мы должны чтить и защищать братьев наших меньших.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BE9AF-3592-44EA-9BA4-77D957BF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«Салы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салыкве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Оень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-Олененок»)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EB61AA3-5B1C-4D2B-BDAD-FEFDD6393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68"/>
          <a:stretch/>
        </p:blipFill>
        <p:spPr bwMode="auto">
          <a:xfrm>
            <a:off x="427460" y="4524078"/>
            <a:ext cx="2179289" cy="208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C1B802-70E0-480D-A4F7-2AD086FCDD7F}"/>
              </a:ext>
            </a:extLst>
          </p:cNvPr>
          <p:cNvSpPr txBox="1"/>
          <p:nvPr/>
        </p:nvSpPr>
        <p:spPr>
          <a:xfrm>
            <a:off x="1267236" y="1486517"/>
            <a:ext cx="39660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молях мины -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Вотас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 – олененок быстро бежит, олень оленёнок нарты быстро несет.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быстро бежит –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ветер в ушах звенит.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E6849F-0CD1-484C-8F5A-0A835F379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826493" y="4864963"/>
            <a:ext cx="2539014" cy="1818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72C1EF-7489-40D6-9052-AA7AF7447B08}"/>
              </a:ext>
            </a:extLst>
          </p:cNvPr>
          <p:cNvSpPr txBox="1"/>
          <p:nvPr/>
        </p:nvSpPr>
        <p:spPr>
          <a:xfrm>
            <a:off x="3801122" y="5678649"/>
            <a:ext cx="205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Нарты </a:t>
            </a:r>
          </a:p>
        </p:txBody>
      </p:sp>
      <p:pic>
        <p:nvPicPr>
          <p:cNvPr id="12" name="Объект 8">
            <a:extLst>
              <a:ext uri="{FF2B5EF4-FFF2-40B4-BE49-F238E27FC236}">
                <a16:creationId xmlns:a16="http://schemas.microsoft.com/office/drawing/2014/main" id="{5002AB63-0E32-44E8-81E3-9B021053D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9152" y="1347061"/>
            <a:ext cx="3966099" cy="325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80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8739C-284F-4B66-818B-8DC12F6A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(«Жеребенок»)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CDCDE-EC17-4292-A349-468D6590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1878891"/>
            <a:ext cx="3946864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л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нсыг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массы,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тоӈх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оньщи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Жеребенок, жеребенок - короткий хвост,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Чижи не одевает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Жеребенок, жеребенок короткий хвост,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железные подковы!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скан 102">
            <a:extLst>
              <a:ext uri="{FF2B5EF4-FFF2-40B4-BE49-F238E27FC236}">
                <a16:creationId xmlns:a16="http://schemas.microsoft.com/office/drawing/2014/main" id="{02A9E840-4062-4465-BB73-03A81C286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6" y="1232847"/>
            <a:ext cx="3794295" cy="348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4A649-37D8-46B9-A2B6-B94519E7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0" y="4141501"/>
            <a:ext cx="2873370" cy="2351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8D9BE0-DD84-4566-B10B-53EBC44B2F37}"/>
              </a:ext>
            </a:extLst>
          </p:cNvPr>
          <p:cNvSpPr txBox="1"/>
          <p:nvPr/>
        </p:nvSpPr>
        <p:spPr>
          <a:xfrm>
            <a:off x="3117912" y="5860897"/>
            <a:ext cx="1134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03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AEE8C-7F9C-4AFE-ABF7-E62B3275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Кутюв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 Кати» («Щенок и котёнок»)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E5207B-FB37-4849-A0E9-F6DEE66B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176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u="sng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Кутюв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кати </a:t>
            </a:r>
            <a:r>
              <a:rPr lang="ru-RU" sz="1800" u="sng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кол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ёхты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                              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кутюв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кати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ёнги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кати </a:t>
            </a:r>
            <a:r>
              <a:rPr lang="ru-RU" sz="1800" u="sng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косыт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сака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яный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- коготь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кати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косыт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сака </a:t>
            </a:r>
            <a:r>
              <a:rPr lang="ru-RU" sz="1800" dirty="0" err="1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кортыӈ</a:t>
            </a:r>
            <a:r>
              <a:rPr lang="ru-RU" sz="1800" dirty="0">
                <a:effectLst/>
                <a:latin typeface="PT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PT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Щенок к котенку не заходит. </a:t>
            </a:r>
          </a:p>
          <a:p>
            <a:pPr marL="0" indent="0" algn="ctr">
              <a:buNone/>
            </a:pPr>
            <a:r>
              <a:rPr lang="ru-RU" sz="1800" dirty="0"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Щенок с котенком не играет. </a:t>
            </a:r>
          </a:p>
          <a:p>
            <a:pPr marL="0" indent="0" algn="ctr">
              <a:buNone/>
            </a:pPr>
            <a:r>
              <a:rPr lang="ru-RU" sz="1800" dirty="0">
                <a:effectLst/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 котенка ногти длинные.</a:t>
            </a:r>
          </a:p>
          <a:p>
            <a:pPr marL="0" indent="0" algn="ctr">
              <a:buNone/>
            </a:pPr>
            <a:r>
              <a:rPr lang="ru-RU" sz="1800" dirty="0">
                <a:latin typeface="PT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 котенка ногти острые.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BA9ED-D2CE-4F9A-93EE-10EE2C080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92" y="1565126"/>
            <a:ext cx="5104798" cy="45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7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9F55-CD88-45AA-A099-A276ACA2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ёмас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A00E9-D949-4787-BA0F-37D194C2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Выбери по желанию стих из презентации для выразительного чтения.</a:t>
            </a:r>
          </a:p>
          <a:p>
            <a:r>
              <a:rPr lang="ru-RU" dirty="0"/>
              <a:t>Нарисуй к нему рисунок </a:t>
            </a:r>
          </a:p>
        </p:txBody>
      </p:sp>
    </p:spTree>
    <p:extLst>
      <p:ext uri="{BB962C8B-B14F-4D97-AF65-F5344CB8AC3E}">
        <p14:creationId xmlns:p14="http://schemas.microsoft.com/office/powerpoint/2010/main" val="309394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6731" y="5425493"/>
            <a:ext cx="3400420" cy="113191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КУТЮВ</a:t>
            </a:r>
            <a:r>
              <a:rPr lang="ru-RU" dirty="0"/>
              <a:t> </a:t>
            </a:r>
          </a:p>
        </p:txBody>
      </p:sp>
      <p:pic>
        <p:nvPicPr>
          <p:cNvPr id="1026" name="Picture 2" descr="http://animals-wild.ru/uploads/1327335584_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" y="792626"/>
            <a:ext cx="4837939" cy="3628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pets.academ.org/files/u9/WS_laika_pups_from_Purga_kennel_Vezuvy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31" y="3233263"/>
            <a:ext cx="4498375" cy="3197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77041" y="425968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АМП</a:t>
            </a:r>
            <a:r>
              <a:rPr lang="ru-RU" sz="41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xota-ru.ru/load/Image/3s4%281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10" y="3221125"/>
            <a:ext cx="3569969" cy="3071834"/>
          </a:xfrm>
          <a:prstGeom prst="rect">
            <a:avLst/>
          </a:prstGeom>
          <a:noFill/>
        </p:spPr>
      </p:pic>
      <p:pic>
        <p:nvPicPr>
          <p:cNvPr id="6" name="Picture 2" descr="http://povodok.by/files/laika-ohotitsi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90" y="392663"/>
            <a:ext cx="3672408" cy="6072674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27C7A73-FF63-4B6E-9A49-9BD75DEC2AED}"/>
              </a:ext>
            </a:extLst>
          </p:cNvPr>
          <p:cNvSpPr txBox="1">
            <a:spLocks/>
          </p:cNvSpPr>
          <p:nvPr/>
        </p:nvSpPr>
        <p:spPr>
          <a:xfrm>
            <a:off x="563640" y="162993"/>
            <a:ext cx="4956297" cy="28803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 хороший помощник для охотника: она выслеживает зверя, приносит добычу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охотнику, достает из воды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oshadki.ru/data/media/3/sn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0" y="3158464"/>
            <a:ext cx="5045564" cy="34290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56040" y="332656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ЛУВ </a:t>
            </a:r>
          </a:p>
        </p:txBody>
      </p:sp>
      <p:pic>
        <p:nvPicPr>
          <p:cNvPr id="4098" name="Picture 2" descr="http://foto-zverey.ru/images/KON26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9" y="432284"/>
            <a:ext cx="3899597" cy="2428892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009CCE-2748-41F1-BCEA-3A636F293AF6}"/>
              </a:ext>
            </a:extLst>
          </p:cNvPr>
          <p:cNvSpPr txBox="1">
            <a:spLocks/>
          </p:cNvSpPr>
          <p:nvPr/>
        </p:nvSpPr>
        <p:spPr>
          <a:xfrm>
            <a:off x="6716676" y="1464566"/>
            <a:ext cx="3139784" cy="39604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лошади раньше перевозили тяжёлый груз, ездили на дальние расстояния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97297" y="620688"/>
            <a:ext cx="5743139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МИС</a:t>
            </a: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1986" name="Picture 2" descr="http://ru.fishki.net/picsw/082010/24/post/prokat/prokat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0" y="299712"/>
            <a:ext cx="5019941" cy="3564158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F6578B-4CFE-4FE0-9660-0B167851E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016" y="3170282"/>
            <a:ext cx="3828345" cy="306703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A2E8A2B-F5F1-4870-868E-10D0F993BF90}"/>
              </a:ext>
            </a:extLst>
          </p:cNvPr>
          <p:cNvSpPr txBox="1">
            <a:spLocks/>
          </p:cNvSpPr>
          <p:nvPr/>
        </p:nvSpPr>
        <p:spPr>
          <a:xfrm>
            <a:off x="2588643" y="4944968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МАНЬ МИС</a:t>
            </a: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003D-63A2-4BD9-A805-E88D0D10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13C55-F9D9-4E01-9457-1C6BA235F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EC4F2B-F6D4-40AD-B818-06B51780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" y="250794"/>
            <a:ext cx="8475216" cy="63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68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9856" y="319084"/>
            <a:ext cx="4536504" cy="68320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ПАЛЯ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24562-A726-4F04-BC8A-8AD183448C71}"/>
              </a:ext>
            </a:extLst>
          </p:cNvPr>
          <p:cNvSpPr txBox="1"/>
          <p:nvPr/>
        </p:nvSpPr>
        <p:spPr>
          <a:xfrm>
            <a:off x="230819" y="5501808"/>
            <a:ext cx="11185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Шерсть многих животных пользуется большим спросом, особенно это касается коз и овец. Из нее изготовляют шерстяную одежду, платки и одеяла.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3A809-8314-45B2-B6C0-5D13815CB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13" y="1002289"/>
            <a:ext cx="6732240" cy="439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06524" y="668092"/>
            <a:ext cx="3400420" cy="113191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1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САЛЫ</a:t>
            </a:r>
            <a:r>
              <a:rPr lang="ru-R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50" name="Picture 2" descr="http://foto.spbland.ru/data/media/7/lrg_106172_11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068960"/>
            <a:ext cx="4786072" cy="3471060"/>
          </a:xfrm>
          <a:prstGeom prst="rect">
            <a:avLst/>
          </a:prstGeom>
          <a:noFill/>
        </p:spPr>
      </p:pic>
      <p:pic>
        <p:nvPicPr>
          <p:cNvPr id="27652" name="Picture 4" descr="http://forum.pravmir.ru/foto/data/505/medium/0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435526"/>
            <a:ext cx="4176464" cy="313234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02234-8DE4-453C-B9E8-D1107E755623}"/>
              </a:ext>
            </a:extLst>
          </p:cNvPr>
          <p:cNvSpPr txBox="1"/>
          <p:nvPr/>
        </p:nvSpPr>
        <p:spPr>
          <a:xfrm>
            <a:off x="829551" y="3744818"/>
            <a:ext cx="35668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даёт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пищу, одежду, помогает преодолевать расстояния – служит незаменимым транспортом на бескрайних северных просторах.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FCF902-083E-43B9-822F-28AD8012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1BBD26-87A9-4E7E-9DFC-71BBAD70E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7" y="82729"/>
            <a:ext cx="8903487" cy="66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522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285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Helvetica Neue</vt:lpstr>
      <vt:lpstr>PT Serif</vt:lpstr>
      <vt:lpstr>Times New Roman</vt:lpstr>
      <vt:lpstr>Trebuchet MS</vt:lpstr>
      <vt:lpstr>Wingdings 3</vt:lpstr>
      <vt:lpstr>Аспект</vt:lpstr>
      <vt:lpstr>«Катыл ощнэ уйит» </vt:lpstr>
      <vt:lpstr>КУТЮВ </vt:lpstr>
      <vt:lpstr>Презентация PowerPoint</vt:lpstr>
      <vt:lpstr>Презентация PowerPoint</vt:lpstr>
      <vt:lpstr>Презентация PowerPoint</vt:lpstr>
      <vt:lpstr>Презентация PowerPoint</vt:lpstr>
      <vt:lpstr>ПАЛЯ </vt:lpstr>
      <vt:lpstr>Презентация PowerPoint</vt:lpstr>
      <vt:lpstr>Презентация PowerPoint</vt:lpstr>
      <vt:lpstr>КАТИ </vt:lpstr>
      <vt:lpstr>«Салы – салыкве» («Оень-Олененок»)</vt:lpstr>
      <vt:lpstr>«Невыр» («Жеребенок») </vt:lpstr>
      <vt:lpstr>«Кутюв ос Кати» («Щенок и котёнок»)</vt:lpstr>
      <vt:lpstr>Ос ёмас улум!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«Катыл ощнэ уйит» </dc:title>
  <dc:creator>Ольга Норова</dc:creator>
  <cp:lastModifiedBy>Ольга Норова</cp:lastModifiedBy>
  <cp:revision>1</cp:revision>
  <dcterms:created xsi:type="dcterms:W3CDTF">2022-01-28T11:33:25Z</dcterms:created>
  <dcterms:modified xsi:type="dcterms:W3CDTF">2022-01-28T12:20:30Z</dcterms:modified>
</cp:coreProperties>
</file>