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notesMasterIdLst>
    <p:notesMasterId r:id="rId15"/>
  </p:notesMasterIdLst>
  <p:sldIdLst>
    <p:sldId id="256" r:id="rId2"/>
    <p:sldId id="268" r:id="rId3"/>
    <p:sldId id="257" r:id="rId4"/>
    <p:sldId id="258" r:id="rId5"/>
    <p:sldId id="259" r:id="rId6"/>
    <p:sldId id="262" r:id="rId7"/>
    <p:sldId id="261" r:id="rId8"/>
    <p:sldId id="260" r:id="rId9"/>
    <p:sldId id="266" r:id="rId10"/>
    <p:sldId id="263" r:id="rId11"/>
    <p:sldId id="264" r:id="rId12"/>
    <p:sldId id="265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E2DBD-659F-4679-8904-648D71916857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D4B52-A065-4C26-A0BF-47571614CE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198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D4B52-A065-4C26-A0BF-47571614CE0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794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73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04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03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441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280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17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1/27/2022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20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1/27/2022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16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1/27/2022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132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40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8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8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Подключенные линии связи и точки кадров">
            <a:extLst>
              <a:ext uri="{FF2B5EF4-FFF2-40B4-BE49-F238E27FC236}">
                <a16:creationId xmlns:a16="http://schemas.microsoft.com/office/drawing/2014/main" id="{7B1A8E24-20A3-467A-94EE-A8F9CE2A35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60000"/>
          </a:blip>
          <a:srcRect t="9221" b="6509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43BFA1-8D21-416F-A715-FF56A2AAF9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1213124"/>
          </a:xfrm>
        </p:spPr>
        <p:txBody>
          <a:bodyPr>
            <a:normAutofit fontScale="90000"/>
          </a:bodyPr>
          <a:lstStyle/>
          <a:p>
            <a:r>
              <a:rPr lang="ru-RU" sz="54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«Стерх» </a:t>
            </a:r>
            <a:r>
              <a:rPr lang="ru-RU" sz="54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бумагопластика</a:t>
            </a:r>
            <a:endParaRPr lang="ru-RU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B7E60A-0053-49DE-811C-7E172B408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6400" y="4070624"/>
            <a:ext cx="8610490" cy="1905000"/>
          </a:xfrm>
        </p:spPr>
        <p:txBody>
          <a:bodyPr>
            <a:normAutofit lnSpcReduction="10000"/>
          </a:bodyPr>
          <a:lstStyle/>
          <a:p>
            <a:r>
              <a:rPr lang="ru-RU" sz="4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Здравствуйте, ребята, поработаем творчески, будем из бумаги делать стерха</a:t>
            </a:r>
          </a:p>
        </p:txBody>
      </p:sp>
    </p:spTree>
    <p:extLst>
      <p:ext uri="{BB962C8B-B14F-4D97-AF65-F5344CB8AC3E}">
        <p14:creationId xmlns:p14="http://schemas.microsoft.com/office/powerpoint/2010/main" val="2669434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083C2939-E9C4-448D-ACA2-44496FED7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659" y="863328"/>
            <a:ext cx="7214681" cy="541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928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0A1B784C-3556-4A73-A8EB-429EE0A06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143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8D1E23E1-77AC-4ECB-AE57-CB4C65B78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80" y="1143000"/>
            <a:ext cx="456247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662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7DB98EF3-B54D-400C-A520-2A292F14F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095" y="810378"/>
            <a:ext cx="7710386" cy="523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929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ED30B7-21D5-4C70-9D16-8B091FEBE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0955" y="2796901"/>
            <a:ext cx="9966960" cy="2926080"/>
          </a:xfrm>
        </p:spPr>
        <p:txBody>
          <a:bodyPr>
            <a:noAutofit/>
          </a:bodyPr>
          <a:lstStyle/>
          <a:p>
            <a:r>
              <a:rPr lang="ru-RU" sz="4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ВЫБЕРИ СВОЙ СПОСОБ СОЗДАНИЯ ПОДЕЛКИ, МОЖЕШЬ ПРИДУМАТЬ СВОЙ ПРИЕМ РАБОТЫ!</a:t>
            </a:r>
            <a:br>
              <a:rPr lang="ru-RU" sz="4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РАБОТУ, </a:t>
            </a:r>
            <a:br>
              <a:rPr lang="ru-RU" sz="4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ЖДУ ФОТОГРАФИЮ РАБОТЫ</a:t>
            </a:r>
          </a:p>
        </p:txBody>
      </p:sp>
    </p:spTree>
    <p:extLst>
      <p:ext uri="{BB962C8B-B14F-4D97-AF65-F5344CB8AC3E}">
        <p14:creationId xmlns:p14="http://schemas.microsoft.com/office/powerpoint/2010/main" val="877574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B14A19-9207-4C64-9AF1-81850AEE59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0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Стерх или </a:t>
            </a:r>
            <a:r>
              <a:rPr lang="ru-RU" sz="40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белый</a:t>
            </a:r>
            <a:r>
              <a:rPr lang="ru-RU" sz="40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0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журавль</a:t>
            </a:r>
            <a:r>
              <a:rPr lang="ru-RU" sz="40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40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Grus</a:t>
            </a:r>
            <a:r>
              <a:rPr lang="ru-RU" sz="40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leucogeranus</a:t>
            </a:r>
            <a:r>
              <a:rPr lang="ru-RU" sz="40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– птица семейства журавлиных. Масса тела стерха составляет около шести восьми килограмм, высота 1,2–1,4 метра, размах крыльев 2,3–2,6 метра.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CD6BECD6-FD5D-4FA4-B22F-F51C7DA1D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768" y="3808456"/>
            <a:ext cx="4048936" cy="269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06D115B7-716F-452D-AAE9-163D37A88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747" y="3808456"/>
            <a:ext cx="3945485" cy="263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379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854E9529-6ECF-4CEA-86D9-2FAA0D8CD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366" y="519214"/>
            <a:ext cx="7759429" cy="581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527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97CF603D-8BFB-46AE-94F2-4C51D9D07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89" y="728648"/>
            <a:ext cx="5613232" cy="540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DEBAF235-7B80-42E2-8F62-599B2760E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" t="3925" r="1633" b="17601"/>
          <a:stretch/>
        </p:blipFill>
        <p:spPr bwMode="auto">
          <a:xfrm>
            <a:off x="6926093" y="1429966"/>
            <a:ext cx="4552545" cy="340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788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32B44BD4-87D0-4BB0-8B87-DF21BC1FF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059" y="1200453"/>
            <a:ext cx="5295555" cy="445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267D78B7-28BF-43DA-A787-65A3C04F4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86" y="1200453"/>
            <a:ext cx="5942788" cy="445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455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DCFA7C50-80C1-47E2-9788-1D3223707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2438"/>
            <a:ext cx="8382000" cy="55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504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55FCD0C0-E8A1-4E6B-88E8-8C2A8EE0B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277" y="967902"/>
            <a:ext cx="685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886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F978CCA9-6211-449B-9713-17FCEA4D0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669" y="757237"/>
            <a:ext cx="8572500" cy="534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576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45CE06A0-3ACC-4270-93CE-38AFA9E5F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170" y="1096793"/>
            <a:ext cx="6845030" cy="513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619749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21</TotalTime>
  <Words>72</Words>
  <Application>Microsoft Office PowerPoint</Application>
  <PresentationFormat>Широкоэкранный</PresentationFormat>
  <Paragraphs>5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Corbel</vt:lpstr>
      <vt:lpstr>Times New Roman</vt:lpstr>
      <vt:lpstr>Базис</vt:lpstr>
      <vt:lpstr>«Стерх» бумагопластика</vt:lpstr>
      <vt:lpstr>Стерх или белый журавль (Grus leucogeranus) – птица семейства журавлиных. Масса тела стерха составляет около шести восьми килограмм, высота 1,2–1,4 метра, размах крыльев 2,3–2,6 метра.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ВЫБЕРИ СВОЙ СПОСОБ СОЗДАНИЯ ПОДЕЛКИ, МОЖЕШЬ ПРИДУМАТЬ СВОЙ ПРИЕМ РАБОТЫ!    СПАСИБО ЗА РАБОТУ,  ЖДУ ФОТОГРАФИЮ РАБОТЫ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«Стерх» бумагопластика</dc:title>
  <dc:creator>мария</dc:creator>
  <cp:lastModifiedBy>мария</cp:lastModifiedBy>
  <cp:revision>8</cp:revision>
  <dcterms:created xsi:type="dcterms:W3CDTF">2022-01-27T14:11:55Z</dcterms:created>
  <dcterms:modified xsi:type="dcterms:W3CDTF">2022-01-27T14:33:44Z</dcterms:modified>
</cp:coreProperties>
</file>