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0" r:id="rId4"/>
    <p:sldId id="267" r:id="rId5"/>
    <p:sldId id="264" r:id="rId6"/>
    <p:sldId id="265" r:id="rId7"/>
    <p:sldId id="257" r:id="rId8"/>
    <p:sldId id="262" r:id="rId9"/>
    <p:sldId id="25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инструмент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«Нарсъюх»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Мелодия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В.И. Юдина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581128"/>
            <a:ext cx="5904656" cy="1584176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Педагог дополнительного образования </a:t>
            </a:r>
            <a:r>
              <a:rPr lang="ru-RU" dirty="0" err="1"/>
              <a:t>Меров</a:t>
            </a:r>
            <a:r>
              <a:rPr lang="ru-RU" dirty="0"/>
              <a:t> Владимир Савельевич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2546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9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3240361"/>
          </a:xfrm>
        </p:spPr>
        <p:txBody>
          <a:bodyPr>
            <a:normAutofit fontScale="97500" lnSpcReduction="1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ПУМАЩИПА!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t="15042" r="-1609" b="23639"/>
          <a:stretch/>
        </p:blipFill>
        <p:spPr bwMode="auto">
          <a:xfrm>
            <a:off x="683568" y="2132856"/>
            <a:ext cx="76328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Хантыйское название -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нарс-юх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Санквылтап используется как в культовых практиках, так и для простого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10445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Юдин родился 18 июля 1924 г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Лохтоткурты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Большую часть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 в п.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Шеркалы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ныне Октябрьский район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автономный округ).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знал и 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традиции,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песен, мифов, сказок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623" y="332656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Юдин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Иванович – хантыйский музыкант.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 и культуре он относится к северным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304256" cy="31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2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656440"/>
            <a:ext cx="7408333" cy="80881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Танцевальная музыка,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Мелодия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Куренька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39" y="1844824"/>
            <a:ext cx="3926506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060848"/>
            <a:ext cx="5256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антыйский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танец «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Куринька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создан на основе традиционных плясок, исполнявшихся на медвежьем празднике. Участвовать в нем может любое число исполнителей. 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3672408" cy="238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4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частности, в наигрыше-песне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Лулла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гагара повествуется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птице, создавшей землю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безбрежном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океане.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наигрыши на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нарсъюхе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Юдина связаны с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мифологическими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образами. 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55" y="4149080"/>
            <a:ext cx="3441576" cy="2294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41" y="1988840"/>
            <a:ext cx="3261653" cy="2045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2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исполнения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«Боге на коне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 эту мелодию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быстро,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Вот, он скачет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замедляя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игриво, легко: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 к матери подъезжает.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Конь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копытами стучит».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Юдин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 эту мелодию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Як» (большой танец).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«Большой танец»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440719" cy="2503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4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408333" cy="3450696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 дни музыкальное наследие ханты и манси сохранилось в сочинительской и исполнительской деятельности нескольких народных музыкантов. Основные из них это музыканты: Г.Н.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Сайнахов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В.И. Юдин, А.Г. Гришкин.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стиль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Сайнахов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сосьвинских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северных)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манси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В.И. Юдин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шеркальских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среднеобских)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А.Г. Гришкин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Березовских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северо-западных)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музыкантов представляет свой региональный стиль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29" y="4505117"/>
            <a:ext cx="1800597" cy="20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1800597" cy="203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4744"/>
            <a:ext cx="1622177" cy="189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0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3501008"/>
            <a:ext cx="4690864" cy="2625155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Мелодическую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линию исполнитель обозначал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мог на одну и ту же мелодию петь совершенно разные по характеру и содержанию песни.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29600" cy="16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0540"/>
            <a:ext cx="4258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Наигрыши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Ивановича Юдина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мифологическими образами и имеют большое значение в  медвежьем празднике народов ханты и манси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6607"/>
            <a:ext cx="3096344" cy="3376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1539">
            <a:off x="436954" y="4138102"/>
            <a:ext cx="3995936" cy="1294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5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959</TotalTime>
  <Words>308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Музыкальный инструмент «Нарсъюх» Мелодия «Куренька» В.И. Юдина</vt:lpstr>
      <vt:lpstr>Хантыйское название - нарс-юх. Санквылтап используется как в культовых практиках, так и для простого музицирования.  </vt:lpstr>
      <vt:lpstr> Юдин Владимир Иванович – хантыйский музыкант.  По языку и культуре он относится к северным ханты. </vt:lpstr>
      <vt:lpstr>Мелодия «Куренька»</vt:lpstr>
      <vt:lpstr> Многие наигрыши на нарсъюхе в исполнении Юдина связаны с мифологическими образами.  </vt:lpstr>
      <vt:lpstr>Мелодия «Большой танец» легенда </vt:lpstr>
      <vt:lpstr>Музыкальный стиль</vt:lpstr>
      <vt:lpstr>Каждый из музыкантов представляет свой региональный стиль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инструмент Нарсьюх</dc:title>
  <dc:creator>LylyngSoyum</dc:creator>
  <cp:lastModifiedBy>LylyngSoyum</cp:lastModifiedBy>
  <cp:revision>32</cp:revision>
  <dcterms:created xsi:type="dcterms:W3CDTF">2021-10-22T05:49:01Z</dcterms:created>
  <dcterms:modified xsi:type="dcterms:W3CDTF">2022-01-27T13:27:45Z</dcterms:modified>
</cp:coreProperties>
</file>