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0" r:id="rId4"/>
    <p:sldId id="262" r:id="rId5"/>
    <p:sldId id="269" r:id="rId6"/>
    <p:sldId id="266" r:id="rId7"/>
    <p:sldId id="267" r:id="rId8"/>
    <p:sldId id="268" r:id="rId9"/>
    <p:sldId id="271" r:id="rId10"/>
    <p:sldId id="265" r:id="rId11"/>
    <p:sldId id="261" r:id="rId12"/>
    <p:sldId id="257" r:id="rId13"/>
    <p:sldId id="258" r:id="rId14"/>
    <p:sldId id="272" r:id="rId15"/>
    <p:sldId id="259" r:id="rId16"/>
    <p:sldId id="263" r:id="rId17"/>
    <p:sldId id="273" r:id="rId18"/>
    <p:sldId id="260" r:id="rId19"/>
    <p:sldId id="264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17EFB35-E23D-4601-94FA-41C352209A3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BF2A98-9D5B-49B8-8436-835DB9A88AA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65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6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349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060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76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77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68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75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98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2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33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1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34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32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B35-E23D-4601-94FA-41C352209A3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2A98-9D5B-49B8-8436-835DB9A88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7EFB35-E23D-4601-94FA-41C352209A38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BF2A98-9D5B-49B8-8436-835DB9A88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76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BAE6A-2291-4B5D-822B-7FFAEA6EAA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и игрушки детей ханты и манси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022B0594-5DC8-4E0A-9CDE-C8F2A5728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19" y="3545982"/>
            <a:ext cx="4652523" cy="17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25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B0C85CD-4D45-4F97-B02B-B8EA450F9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23" y="681092"/>
            <a:ext cx="7327754" cy="549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58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61A29FC-D42D-4D69-9DB7-486931722E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32" y="923732"/>
            <a:ext cx="6490176" cy="486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764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7C1C60B-E8A6-46EF-AF3D-529DE524B9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42" y="871377"/>
            <a:ext cx="6622186" cy="496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978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DF434FC-7BB8-4E8F-8B97-45A4438106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49" y="746449"/>
            <a:ext cx="6888281" cy="516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35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A3CD38CB-4B95-4003-AF38-9442728D1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69" y="735952"/>
            <a:ext cx="7181461" cy="538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063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9C10E33-4AFB-4E92-8BDD-C4CE0A1CFF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430" y="985853"/>
            <a:ext cx="6515057" cy="488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602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D4616-8CD5-4A58-A602-AD1A82F1D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Игры детей ханты и манси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E0D6AA4-1510-4D20-888A-6765642D1B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12" y="2557993"/>
            <a:ext cx="442383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5E10A7BE-F172-4F0D-A26C-EE346E434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9111" r="13514" b="2612"/>
          <a:stretch/>
        </p:blipFill>
        <p:spPr bwMode="auto">
          <a:xfrm>
            <a:off x="5854565" y="2557993"/>
            <a:ext cx="519132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758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EEB58122-D4EC-486A-AB5F-D21F0AD45C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790" y="656431"/>
            <a:ext cx="7200683" cy="540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90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3081BFF-5F96-4568-8CA9-E763F71C3A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55" y="920539"/>
            <a:ext cx="7364289" cy="501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219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82A1-53F9-4B1C-A561-C27CF388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жизни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41A81D2B-A6B5-4551-B67C-C19F7C6110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231" y="2520773"/>
            <a:ext cx="4833538" cy="362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3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BD9DC-D0A0-41B6-B630-62026E5F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Вуща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Паще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олэн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Здравствуйте, ребята!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02FD9-D22E-4391-A8FA-A51AD98B8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Мы сегодня поговорим об игрушках и играх детей народов ханты и манси.</a:t>
            </a:r>
          </a:p>
          <a:p>
            <a:pPr algn="just"/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Игру́шка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предмет, предназначенный для взаимодействия с предметом в целях 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познавания мира. Воссоздавая реальные и воображаемые предметы, образы, 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служит целям умственного, нравственного, эстетического и физического воспитания ребёнка, помогая ему познавать окружающий мир, приучая к целенаправленной, осмысленной деятельности и способствуя развитию мышления, памяти, речи, эмоций.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96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76FB5E18-3F97-455D-BB1F-3C977FA18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547" y="776773"/>
            <a:ext cx="7072604" cy="530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600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EF8FDC7C-ABC8-46B2-905E-0DA96BFD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95" y="696296"/>
            <a:ext cx="7287209" cy="546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25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49CCD5A5-BF8E-46EF-A646-37160989E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89" y="855500"/>
            <a:ext cx="9150221" cy="514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607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5FCB5-712F-49CF-810F-1157198D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0EE76-328B-47DF-BE65-056108280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Попробуй сделать своими руками одну из игрушек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Поиграй в игры народов ханты и манси (Перетягивание, закинуть аркан)</a:t>
            </a:r>
          </a:p>
        </p:txBody>
      </p:sp>
    </p:spTree>
    <p:extLst>
      <p:ext uri="{BB962C8B-B14F-4D97-AF65-F5344CB8AC3E}">
        <p14:creationId xmlns:p14="http://schemas.microsoft.com/office/powerpoint/2010/main" val="401317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01C75718-11FF-4214-B0E8-8EDF92F3C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530" y="784936"/>
            <a:ext cx="7175242" cy="538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0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189D6CA-25B0-4288-9225-718B63474A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r="2321" b="16346"/>
          <a:stretch/>
        </p:blipFill>
        <p:spPr bwMode="auto">
          <a:xfrm>
            <a:off x="2378507" y="914400"/>
            <a:ext cx="7696476" cy="472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87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0825627F-1C7D-448A-827A-743A7CEBE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652" y="815261"/>
            <a:ext cx="6969968" cy="522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15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7AAF8738-605B-4476-ACF7-32306C29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69" y="684634"/>
            <a:ext cx="7318309" cy="54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82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2EE65B80-736D-4C30-9028-7AFD46CC83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80" y="735740"/>
            <a:ext cx="7182025" cy="538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75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2A5DFE8-C218-4A21-BECE-39CC56C30A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65" y="755674"/>
            <a:ext cx="7128869" cy="53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58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6D9586B8-F965-4537-B7FE-F5AD5B60B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32" y="714958"/>
            <a:ext cx="7237444" cy="542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804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119</Words>
  <Application>Microsoft Office PowerPoint</Application>
  <PresentationFormat>Широкоэкранный</PresentationFormat>
  <Paragraphs>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Garamond</vt:lpstr>
      <vt:lpstr>Times New Roman</vt:lpstr>
      <vt:lpstr>Натуральные материалы</vt:lpstr>
      <vt:lpstr>Игры и игрушки детей ханты и манси</vt:lpstr>
      <vt:lpstr>Вуща! Паще олэн!  Здравствуйте, ребята!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 детей ханты и манси</vt:lpstr>
      <vt:lpstr>Презентация PowerPoint</vt:lpstr>
      <vt:lpstr>Презентация PowerPoint</vt:lpstr>
      <vt:lpstr>Подготовка к жизни</vt:lpstr>
      <vt:lpstr>Презентация PowerPoint</vt:lpstr>
      <vt:lpstr>Презентация PowerPoint</vt:lpstr>
      <vt:lpstr>Презентация PowerPoint</vt:lpstr>
      <vt:lpstr>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и игрушки детей ханты и манси</dc:title>
  <dc:creator>мария</dc:creator>
  <cp:lastModifiedBy>мария</cp:lastModifiedBy>
  <cp:revision>7</cp:revision>
  <dcterms:created xsi:type="dcterms:W3CDTF">2021-10-22T09:04:39Z</dcterms:created>
  <dcterms:modified xsi:type="dcterms:W3CDTF">2021-10-22T09:45:29Z</dcterms:modified>
</cp:coreProperties>
</file>