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0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0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02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594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26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1490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899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16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56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7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16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41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84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6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13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38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997DD-5F43-4B26-84AF-25F254140779}" type="datetimeFigureOut">
              <a:rPr lang="ru-RU" smtClean="0"/>
              <a:t>24.10.2021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AF8346B-6EBD-407A-9291-FFFF03AF0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28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DE67F-2C25-469B-BE84-12DBA7111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885747" cy="3503646"/>
          </a:xfrm>
        </p:spPr>
        <p:txBody>
          <a:bodyPr>
            <a:noAutofit/>
          </a:bodyPr>
          <a:lstStyle/>
          <a:p>
            <a:pPr algn="ctr"/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Викторины</a:t>
            </a: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«Загадочный мир сказаний Югры»</a:t>
            </a: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«Культурное наследие обско-угорской земли»</a:t>
            </a: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92990B-9E19-45B0-87AB-3FCD90004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045" y="4870580"/>
            <a:ext cx="10217020" cy="92062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7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образования: </a:t>
            </a:r>
          </a:p>
          <a:p>
            <a:pPr algn="ctr"/>
            <a:r>
              <a:rPr lang="ru-RU" sz="7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Белявская Ирина Борисовна</a:t>
            </a:r>
          </a:p>
          <a:p>
            <a:pPr algn="ctr"/>
            <a:endParaRPr lang="ru-RU" sz="7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628011, г. Ханты-Мансийск, ул. Мира, д. 52</a:t>
            </a:r>
            <a:br>
              <a:rPr lang="ru-RU" sz="7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тел./факс: (3467) 32-93-88, </a:t>
            </a:r>
            <a:r>
              <a:rPr lang="ru-RU" sz="7200" b="0" i="0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7200" b="0" i="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lylyngsoyum@yandex.ru</a:t>
            </a:r>
            <a:endParaRPr lang="ru-RU" sz="7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974235-931F-464B-8104-AC44BFE28E70}"/>
              </a:ext>
            </a:extLst>
          </p:cNvPr>
          <p:cNvSpPr txBox="1"/>
          <p:nvPr/>
        </p:nvSpPr>
        <p:spPr>
          <a:xfrm>
            <a:off x="2230016" y="830425"/>
            <a:ext cx="7043986" cy="121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учреждение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образования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«Детский </a:t>
            </a:r>
            <a:r>
              <a:rPr lang="ru-RU" sz="1800" b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этнокультурно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-образовательный центр»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1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52D2F-1C8F-49A5-8790-0A00342D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4" y="1138336"/>
            <a:ext cx="10235682" cy="173549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Спасибо, ты молодец!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931A1B6-6357-471E-970D-C0E6A0BB2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471" y="3023117"/>
            <a:ext cx="2643615" cy="299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3E2054D-D80E-40BF-9ECC-6D816DEA27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2" t="7514" r="6699" b="4922"/>
          <a:stretch/>
        </p:blipFill>
        <p:spPr bwMode="auto">
          <a:xfrm>
            <a:off x="6926364" y="2640004"/>
            <a:ext cx="2425960" cy="376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42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A5187-74DF-4C6B-B9BF-B983CF38E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10857755" cy="1507067"/>
          </a:xfrm>
        </p:spPr>
        <p:txBody>
          <a:bodyPr/>
          <a:lstStyle/>
          <a:p>
            <a:r>
              <a:rPr kumimoji="0" lang="ru-RU" sz="36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DEB340">
                    <a:lumMod val="50000"/>
                  </a:srgb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Отправь фотографию ответов на электронную почту: </a:t>
            </a:r>
            <a:r>
              <a:rPr kumimoji="0" lang="en-US" sz="36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DEB340">
                    <a:lumMod val="50000"/>
                  </a:srgbClr>
                </a:solidFill>
                <a:effectLst/>
                <a:uLnTx/>
                <a:uFillTx/>
                <a:latin typeface="Garamond" panose="02020404030301010803"/>
                <a:ea typeface="+mj-ea"/>
                <a:cs typeface="+mj-cs"/>
              </a:rPr>
              <a:t>belavskay@rambler.ru</a:t>
            </a:r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3E42DFD-A738-4ACA-A5C1-1D90C745F5C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13" y="685800"/>
            <a:ext cx="10727126" cy="36147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Вуща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!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Паще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олэн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!</a:t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Здравствуйте, ребята! </a:t>
            </a:r>
          </a:p>
          <a:p>
            <a:pPr algn="ctr"/>
            <a:endParaRPr lang="ru-RU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Дорогие, ребята сядьте поудобнее за стол, возьмите ручку и листок бумаги о ответьте на вопросы,</a:t>
            </a:r>
          </a:p>
          <a:p>
            <a:pPr algn="ctr"/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Записывайте только ответы</a:t>
            </a:r>
          </a:p>
          <a:p>
            <a:pPr algn="ctr"/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5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27BDA-E18E-4F93-B52C-06F32D14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97159"/>
            <a:ext cx="10951061" cy="581297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«Наш край»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называется наш округ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Ямало-Ненецкий автономный округ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Республика Коми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Ханты-Мансийский автономный округ – Югра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называется главный город Ханты-Мансийского округа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Нефтеюганск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Ханты-Мансийск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Пыть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-Ях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Коренные жители Ханты-Мансийского округа 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ненцы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коми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ханты и манси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 край имеет климат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холодный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жаркий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тёплый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6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24C1A-C0EB-455B-AE54-98189038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517" y="2789161"/>
            <a:ext cx="10997715" cy="1507067"/>
          </a:xfrm>
        </p:spPr>
        <p:txBody>
          <a:bodyPr>
            <a:noAutofit/>
          </a:bodyPr>
          <a:lstStyle/>
          <a:p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Животные нашего края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белый медведь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мамонт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олень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озёра нашего края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Самотлор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Байкал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Анежское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полезные ископаемые нашего края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золото и серебро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нефть и газ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каменный уголь 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ягоды нашего края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вишня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брусника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арбуз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Назовите дерево нашего края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сосна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яблоня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карликовая берёза</a:t>
            </a: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ВИКТОРИНУ!</a:t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1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129F8D-FB8B-47E6-B35E-A847C54D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409" y="1492899"/>
            <a:ext cx="10552922" cy="455333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Географический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В каком году образован Ханты-Мансийский автономный округ?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Сколько районов входит в состав округа?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Назовите коренные малочисленные народы нашего округа?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В какой части света находится наш округ?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Лингвистический 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К какой группе языков относятся хантыйский и мансийский языки?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Назовите общее название  народов ханты и манси?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Как раньше называли ханты и манси?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Какие языки относятся к угорской подгруппе финно-угорской языковой семьи?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488A41-CCCB-4E7B-B5D0-A08FDD73EC32}"/>
              </a:ext>
            </a:extLst>
          </p:cNvPr>
          <p:cNvSpPr txBox="1"/>
          <p:nvPr/>
        </p:nvSpPr>
        <p:spPr>
          <a:xfrm>
            <a:off x="2286001" y="488597"/>
            <a:ext cx="7704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«Культурное наследие обско-угорской земли»</a:t>
            </a:r>
            <a:br>
              <a:rPr lang="ru-RU" sz="24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573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BC2C6D-4722-46E2-8368-A56DCAA7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06490"/>
            <a:ext cx="10661812" cy="538790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Литературный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Назовите фамилию первого поэта народа манси? </a:t>
            </a: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Назовите фамилию первого поэта, прозаика народа ханты, участника Великой отечественной войны?</a:t>
            </a: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Назовите автора этих строк «… Жил Демьян и не просто промышлял зверя и птицу, ловил рыбу, собирал ягоду и кедровый орех, а все это для родственников делал, которые в поселке и городе, в других странах живут. Поэтому он делал свое дело неспеша, основательно, с думой о будущем. Он знал, что его жизнь очень нужна другим людям. Без него неполной будет жизнь других людей, живущих на земле. Поэтому и жить надо по-родственному, понимать надо друг друга». </a:t>
            </a: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Этот поэт дал поэтическую биографию каждому месяцу года, например, про март он сказал так: 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Ночь улетает.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разве не жалко –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разные дали уйдем?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сумерках марта, 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сумерках марта </a:t>
            </a:r>
            <a:br>
              <a:rPr lang="ru-RU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81655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A0BF2-F7D5-4646-BF76-5514A910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06490"/>
            <a:ext cx="10801772" cy="5387909"/>
          </a:xfrm>
        </p:spPr>
        <p:txBody>
          <a:bodyPr/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Традиционное творчество ОБСКО-УГОРСКИХ НАРОДОВ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Из этого природного материала получаются красивые изделия, которые применяются в быту и эти  изделия  являются  просто шедеврами искусства, на мансийском языке это слово звучит как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», на хантыйском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тунты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 Эту обско-угорскую красавицу знают во всем мире, она бывает одета в дорогие меха и просто в ситцевое платье, наряды её украшают «самоцветы» и красивые узоры.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Этот предмет известен был уже около 6 тыс. назад в Древнем Египте, Сирии и Индии. Из Египта и Сирии примерно в 1 в. до н.э., он распространился в Римскую империю. Первоначальным центром изготовления был г. Александрия.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16. Сначала этот предмет был из рыбьей кости, затем были кремневые, бронзовые, железные. На Руси были и серебряные. А сейчас он стальной?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87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B8C69-2FDD-46AA-A89A-4BC3F0A3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69168"/>
            <a:ext cx="10727127" cy="4394718"/>
          </a:xfrm>
        </p:spPr>
        <p:txBody>
          <a:bodyPr/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Художественный</a:t>
            </a: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17. Великий художник, рожденный на берегу Салым, мастер графической и живописной плоскости, владеет панорамным типом картин?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18. Первый хантыйский художник, который пишет свои картины, которые связаны с жизнью своего народа?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19. Исторический художник и скульптор нашего края 20-30 годов, исследователь северных традиционных  культур, основатель северного стиля?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20.Будто в стране северного ветра живут счастливые люди. Им нипочем ни полгода темной ночи, ни снег, ни вьюга, ни мороз. И одежда у них из звериных шкур, и звериное мясо, но Дух ни звериный, а человечий. О каких рисунках идет речь?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85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44018-5AC7-4CB1-BE25-496BEDBE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861" y="5085184"/>
            <a:ext cx="11010123" cy="909215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ОТВЕТЫ: </a:t>
            </a: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«Наш край» </a:t>
            </a:r>
            <a:br>
              <a:rPr lang="ru-RU" sz="20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Ханты-Мансийский автономный округ – Югра, Ханты-Мансийск,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ханты и манси, холодный, олень,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СамоОтлор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нефть и газ,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брусника,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сосна).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«Культурное наследие обско-угорской земли» </a:t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Географический: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декабря 1930 года, 9 районов, Ханты, манси, лесные ненцы, В Евразии; 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Лингвистический: 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Финно-угорской группе, Обские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угры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Остяки и вогулы, Венгерский, хантыйский, мансийский; 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Литературный: 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Ю.Н.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Шесталов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Г.Д. Лазарев, Е.Д.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Айпин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А.С. Тарханов; 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Традиционное творчество: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Береста,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Акань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Бисер, Игла;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Художественный: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Г.С.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Райшев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М.А.Тебетев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К. Панков, Наскальные).</a:t>
            </a:r>
            <a:br>
              <a:rPr lang="ru-RU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2023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142</TotalTime>
  <Words>1063</Words>
  <Application>Microsoft Office PowerPoint</Application>
  <PresentationFormat>Широкоэкранный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Garamond</vt:lpstr>
      <vt:lpstr>Times New Roman</vt:lpstr>
      <vt:lpstr>Wingdings 3</vt:lpstr>
      <vt:lpstr>Сектор</vt:lpstr>
      <vt:lpstr>   Викторины «Загадочный мир сказаний Югры» «Культурное наследие обско-угорской земли» </vt:lpstr>
      <vt:lpstr>Отправь фотографию ответов на электронную почту: belavskay@rambler.ru</vt:lpstr>
      <vt:lpstr>Тема: «Наш край»   Как называется наш округ  – Ямало-Ненецкий автономный округ  – Республика Коми  – Ханты-Мансийский автономный округ – Югра   Как называется главный город Ханты-Мансийского округа  – Нефтеюганск  – Ханты-Мансийск  – Пыть-Ях   Коренные жители Ханты-Мансийского округа   – ненцы  – коми  – ханты и манси   Наш край имеет климат  – холодный  – жаркий  – тёплый   </vt:lpstr>
      <vt:lpstr>Животные нашего края  – белый медведь  – мамонт  – олень   Назовите озёра нашего края  – Самотлор  – Байкал  – Анежское   Назовите полезные ископаемые нашего края  – золото и серебро  – нефть и газ  – каменный уголь    Назовите ягоды нашего края  – вишня  – брусника  – арбуз   Назовите дерево нашего края  – сосна  – яблоня  – карликовая берёза   СПАСИБО ЗА ВИКТОРИНУ! </vt:lpstr>
      <vt:lpstr>Географический  1. В каком году образован Ханты-Мансийский автономный округ?  2. Сколько районов входит в состав округа?  3. Назовите коренные малочисленные народы нашего округа?  4. В какой части света находится наш округ?  Лингвистический   5. К какой группе языков относятся хантыйский и мансийский языки?  6. Назовите общее название  народов ханты и манси?   7. Как раньше называли ханты и манси?   8. Какие языки относятся к угорской подгруппе финно-угорской языковой семьи?  </vt:lpstr>
      <vt:lpstr>Литературный  9. Назовите фамилию первого поэта народа манси?   10. Назовите фамилию первого поэта, прозаика народа ханты, участника Великой отечественной войны?  11. Назовите автора этих строк «… Жил Демьян и не просто промышлял зверя и птицу, ловил рыбу, собирал ягоду и кедровый орех, а все это для родственников делал, которые в поселке и городе, в других странах живут. Поэтому он делал свое дело неспеша, основательно, с думой о будущем. Он знал, что его жизнь очень нужна другим людям. Без него неполной будет жизнь других людей, живущих на земле. Поэтому и жить надо по-родственному, понимать надо друг друга».   12. Этот поэт дал поэтическую биографию каждому месяцу года, например, про март он сказал так:  Ночь улетает. И разве не жалко – В разные дали уйдем? В сумерках марта,  В сумерках марта  </vt:lpstr>
      <vt:lpstr>Традиционное творчество ОБСКО-УГОРСКИХ НАРОДОВ  13. Из этого природного материала получаются красивые изделия, которые применяются в быту и эти  изделия  являются  просто шедеврами искусства, на мансийском языке это слово звучит как «сас», на хантыйском «тунты».  14. Эту обско-угорскую красавицу знают во всем мире, она бывает одета в дорогие меха и просто в ситцевое платье, наряды её украшают «самоцветы» и красивые узоры.   15. Этот предмет известен был уже около 6 тыс. назад в Древнем Египте, Сирии и Индии. Из Египта и Сирии примерно в 1 в. до н.э., он распространился в Римскую империю. Первоначальным центром изготовления был г. Александрия.  16. Сначала этот предмет был из рыбьей кости, затем были кремневые, бронзовые, железные. На Руси были и серебряные. А сейчас он стальной?   </vt:lpstr>
      <vt:lpstr>Художественный  17. Великий художник, рожденный на берегу Салым, мастер графической и живописной плоскости, владеет панорамным типом картин?   18. Первый хантыйский художник, который пишет свои картины, которые связаны с жизнью своего народа?  19. Исторический художник и скульптор нашего края 20-30 годов, исследователь северных традиционных  культур, основатель северного стиля?   20.Будто в стране северного ветра живут счастливые люди. Им нипочем ни полгода темной ночи, ни снег, ни вьюга, ни мороз. И одежда у них из звериных шкур, и звериное мясо, но Дух ни звериный, а человечий. О каких рисунках идет речь? </vt:lpstr>
      <vt:lpstr>  ОТВЕТЫ:   Тема: «Наш край»  (Ханты-Мансийский автономный округ – Югра, Ханты-Мансийск, ханты и манси, холодный, олень, СамоОтлор, нефть и газ, брусника, сосна).   ТЕМА: «Культурное наследие обско-угорской земли»   (Географический: 10 декабря 1930 года, 9 районов, Ханты, манси, лесные ненцы, В Евразии;   Лингвистический:   Финно-угорской группе, Обские угры, Остяки и вогулы, Венгерский, хантыйский, мансийский;   Литературный:  Ю.Н. Шесталов, Г.Д. Лазарев, Е.Д. Айпин, А.С. Тарханов;   Традиционное творчество: Береста, Акань, Бисер, Игла;  Художественный: Г.С. Райшев, М.А.Тебетев, К. Панков, Наскальные).                     </vt:lpstr>
      <vt:lpstr>большое Спасибо, ты молодец!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ТЕСТЫ </dc:title>
  <dc:creator>мария</dc:creator>
  <cp:lastModifiedBy>мария</cp:lastModifiedBy>
  <cp:revision>12</cp:revision>
  <dcterms:created xsi:type="dcterms:W3CDTF">2021-10-24T16:31:08Z</dcterms:created>
  <dcterms:modified xsi:type="dcterms:W3CDTF">2021-10-24T18:53:10Z</dcterms:modified>
</cp:coreProperties>
</file>