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9" r:id="rId3"/>
    <p:sldId id="260" r:id="rId4"/>
    <p:sldId id="294" r:id="rId5"/>
    <p:sldId id="295" r:id="rId6"/>
    <p:sldId id="266" r:id="rId7"/>
    <p:sldId id="293" r:id="rId8"/>
    <p:sldId id="263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188640"/>
            <a:ext cx="6731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программе «Бусинка» по теме: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«Плетение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фенечек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7628" y="45811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Молданова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Сергеевна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4" b="62499"/>
          <a:stretch/>
        </p:blipFill>
        <p:spPr bwMode="auto">
          <a:xfrm>
            <a:off x="395536" y="1509065"/>
            <a:ext cx="3040597" cy="38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8640"/>
            <a:ext cx="7416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плетения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бисера нам потребуется: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Бисер,леска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0,3 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4" y="2230998"/>
            <a:ext cx="4397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Нанизываем на леску 7 бисерин, и продеваем леску в первую бисерину, у нас получится кольцо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" r="74269" b="65754"/>
          <a:stretch/>
        </p:blipFill>
        <p:spPr bwMode="auto">
          <a:xfrm>
            <a:off x="4704992" y="1754480"/>
            <a:ext cx="4320480" cy="441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5434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96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476672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шаг: набираем на леску 4 бисерины продеваем леску на 6 бисерину в предыдущем кольце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00"/>
          <a:stretch/>
        </p:blipFill>
        <p:spPr bwMode="auto">
          <a:xfrm>
            <a:off x="132865" y="2708920"/>
            <a:ext cx="8878270" cy="27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устали руки и ноги, сделаем разминку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5811463" cy="1495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Ёшпат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ёшпат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Ладошками хлопай, ладошками хлопай!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42679"/>
            <a:ext cx="45910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46339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10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63844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664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9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18" y="1611755"/>
            <a:ext cx="38884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плетем по схеме: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шаг набираем по 4 бисерины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продеваем  леску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полотно, и так плетем до нужной длины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31489" r="17256" b="32039"/>
          <a:stretch/>
        </p:blipFill>
        <p:spPr bwMode="auto">
          <a:xfrm>
            <a:off x="4139952" y="1268760"/>
            <a:ext cx="4758213" cy="30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2"/>
          <a:stretch/>
        </p:blipFill>
        <p:spPr bwMode="auto">
          <a:xfrm>
            <a:off x="1619672" y="1628800"/>
            <a:ext cx="6384091" cy="45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данные схемы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34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4" y="980728"/>
            <a:ext cx="7016646" cy="423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4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46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Чтобы не устали руки и ноги, сделаем разминку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 до свидание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Людмила</cp:lastModifiedBy>
  <cp:revision>76</cp:revision>
  <dcterms:created xsi:type="dcterms:W3CDTF">2013-11-19T10:19:29Z</dcterms:created>
  <dcterms:modified xsi:type="dcterms:W3CDTF">2021-10-23T07:42:00Z</dcterms:modified>
</cp:coreProperties>
</file>