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9" r:id="rId3"/>
    <p:sldId id="288" r:id="rId4"/>
    <p:sldId id="260" r:id="rId5"/>
    <p:sldId id="266" r:id="rId6"/>
    <p:sldId id="263" r:id="rId7"/>
    <p:sldId id="272" r:id="rId8"/>
    <p:sldId id="270" r:id="rId9"/>
    <p:sldId id="271" r:id="rId10"/>
    <p:sldId id="287" r:id="rId11"/>
    <p:sldId id="29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04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EE5A-7115-4DBF-85FC-A3A735C6FF8A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188640"/>
            <a:ext cx="6731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программе «Бусинка» по теме: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«Плетение цепочки-Беличий след»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7628" y="45811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Молданова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Сергеевна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871874" y="1130322"/>
            <a:ext cx="4831507" cy="343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46"/>
          <a:stretch/>
        </p:blipFill>
        <p:spPr bwMode="auto">
          <a:xfrm>
            <a:off x="899592" y="908720"/>
            <a:ext cx="6148505" cy="455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687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6642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773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8680"/>
            <a:ext cx="4896544" cy="571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206084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Следы белки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796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37" y="332656"/>
            <a:ext cx="7443787" cy="537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12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1484784"/>
            <a:ext cx="7452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плетения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бисера нам потребуется: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Бисер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,леска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диаметром 0,3 мм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92319" y="1412776"/>
            <a:ext cx="7974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Цепочка из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бисера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Берём 44 см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нанизываем на неё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бисерин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Продвигаем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бисеринки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середину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лески.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берём любой конец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пропускаем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2 оставшиеся бисеринки.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Затягиваем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леску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31640" y="1628800"/>
            <a:ext cx="64807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на любой конец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набираем 6 бисеринок.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2 бисеринки опускаем в одну сторону лески,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через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следующие бисеринки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пропускаем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другую леску. Скрещиваем 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затягиваем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леску.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 два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первые 2 ряда.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31640" y="1052736"/>
            <a:ext cx="45365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на любой конец лески набираем 6 бисеринок. Первые 2 бисеринки опускаем в одну сторону лески, а через 2 следующие бисеринки пропускаем другую леску. Скрещиваем и затягиваем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 далее по схеме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57352"/>
            <a:ext cx="1311275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3608" y="1257145"/>
            <a:ext cx="51125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Оставшиеся ряды плетём по такой схеме: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ряд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бисерин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ряд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бисерин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ряд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бисерин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ряд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бисерин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ряд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бисерин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ряд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бисерин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7104"/>
            <a:ext cx="1311275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71600" y="1124744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сплели до нужной длины. Хорошо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затягиваем, концы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лески завязываем.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колечек следов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сплести 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25-30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штук.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175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 До свидание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Людмила</cp:lastModifiedBy>
  <cp:revision>67</cp:revision>
  <dcterms:created xsi:type="dcterms:W3CDTF">2013-11-19T10:19:29Z</dcterms:created>
  <dcterms:modified xsi:type="dcterms:W3CDTF">2021-10-23T07:44:10Z</dcterms:modified>
</cp:coreProperties>
</file>