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89" r:id="rId3"/>
    <p:sldId id="260" r:id="rId4"/>
    <p:sldId id="266" r:id="rId5"/>
    <p:sldId id="290" r:id="rId6"/>
    <p:sldId id="291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44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188640"/>
            <a:ext cx="67313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программе «Бусинка» по теме: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«Плетение цепочки-Крестик»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7628" y="458112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</a:t>
            </a:r>
            <a:r>
              <a:rPr lang="ru-RU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Молданова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Галина Сергеевна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91" b="15485"/>
          <a:stretch/>
        </p:blipFill>
        <p:spPr bwMode="auto">
          <a:xfrm>
            <a:off x="763780" y="2028916"/>
            <a:ext cx="7620000" cy="2292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476672"/>
            <a:ext cx="74168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плетения цепочки из бисера нам потребуется: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Бисер,леска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диаметром 0,3 мм</a:t>
            </a:r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6" t="22156" r="73912" b="63999"/>
          <a:stretch/>
        </p:blipFill>
        <p:spPr bwMode="auto">
          <a:xfrm>
            <a:off x="4535995" y="2518463"/>
            <a:ext cx="3384512" cy="359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5536" y="2492896"/>
            <a:ext cx="44644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Нанизываем на леску 4 бисерины, 3 опускаем, а через 4 продеваем леску (скрещиваем)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796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39552" y="1916832"/>
            <a:ext cx="48965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шаг: набираем в каждую леску по 1 бисерине и опускаем их на полотно, набрать еще 1 бисерину и через нее скрещиваем обе лески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19" t="14132" r="45060" b="55099"/>
          <a:stretch/>
        </p:blipFill>
        <p:spPr bwMode="auto">
          <a:xfrm>
            <a:off x="5076056" y="260648"/>
            <a:ext cx="3670479" cy="5252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83568" y="1628800"/>
            <a:ext cx="46805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плетем по схеме: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каждую леску по 1 бисерине и опускаем их на полотно, набрать еще 1 бисерину и через нее скрещиваем обе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лески.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24" t="16743" r="23925" b="58343"/>
          <a:stretch/>
        </p:blipFill>
        <p:spPr bwMode="auto">
          <a:xfrm>
            <a:off x="5743977" y="654059"/>
            <a:ext cx="2575775" cy="4417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чередовать бисер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906" y="1600200"/>
            <a:ext cx="495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859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данные схемы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35" y="1600200"/>
            <a:ext cx="752572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345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547664" y="1838727"/>
            <a:ext cx="65741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32263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свидание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109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Можно чередовать бисер</vt:lpstr>
      <vt:lpstr>Можно использовать данные схемы</vt:lpstr>
      <vt:lpstr>Спасибо за внимание  До свидание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Людмила</cp:lastModifiedBy>
  <cp:revision>60</cp:revision>
  <dcterms:created xsi:type="dcterms:W3CDTF">2013-11-19T10:19:29Z</dcterms:created>
  <dcterms:modified xsi:type="dcterms:W3CDTF">2021-10-23T07:45:39Z</dcterms:modified>
</cp:coreProperties>
</file>