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5" r:id="rId10"/>
    <p:sldId id="264" r:id="rId11"/>
    <p:sldId id="266" r:id="rId12"/>
    <p:sldId id="267" r:id="rId13"/>
    <p:sldId id="268" r:id="rId14"/>
    <p:sldId id="270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1C45-3FAA-4242-AA68-071BB4BCEE44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1FA0-A189-4209-A14B-BDD77C9896C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003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1C45-3FAA-4242-AA68-071BB4BCEE44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1FA0-A189-4209-A14B-BDD77C989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846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1C45-3FAA-4242-AA68-071BB4BCEE44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1FA0-A189-4209-A14B-BDD77C989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009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1C45-3FAA-4242-AA68-071BB4BCEE44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1FA0-A189-4209-A14B-BDD77C989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253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1C45-3FAA-4242-AA68-071BB4BCEE44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1FA0-A189-4209-A14B-BDD77C9896C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980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1C45-3FAA-4242-AA68-071BB4BCEE44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1FA0-A189-4209-A14B-BDD77C989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216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1C45-3FAA-4242-AA68-071BB4BCEE44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1FA0-A189-4209-A14B-BDD77C989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958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1C45-3FAA-4242-AA68-071BB4BCEE44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1FA0-A189-4209-A14B-BDD77C989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393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1C45-3FAA-4242-AA68-071BB4BCEE44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1FA0-A189-4209-A14B-BDD77C989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60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8C21C45-3FAA-4242-AA68-071BB4BCEE44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D61FA0-A189-4209-A14B-BDD77C989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14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1C45-3FAA-4242-AA68-071BB4BCEE44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61FA0-A189-4209-A14B-BDD77C989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067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8C21C45-3FAA-4242-AA68-071BB4BCEE44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5D61FA0-A189-4209-A14B-BDD77C9896C3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086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russia.travel/udmurtija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030C1A-CD1A-4DF9-BDCC-2810D35935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1800808"/>
            <a:ext cx="10058400" cy="1436914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Традиции гостеприимства разных народов Югры, России</a:t>
            </a:r>
            <a:endParaRPr lang="ru-RU" sz="4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D258090-C1EB-4E75-AC2B-0784BB510F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4815" y="4455621"/>
            <a:ext cx="5299789" cy="1143000"/>
          </a:xfrm>
        </p:spPr>
        <p:txBody>
          <a:bodyPr>
            <a:normAutofit/>
          </a:bodyPr>
          <a:lstStyle/>
          <a:p>
            <a:r>
              <a:rPr lang="ru-RU" sz="15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образования: </a:t>
            </a:r>
          </a:p>
          <a:p>
            <a:r>
              <a:rPr lang="ru-RU" sz="15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Белявская Ирина Борисовна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59A4E8-5579-47C4-A7B0-008485904E04}"/>
              </a:ext>
            </a:extLst>
          </p:cNvPr>
          <p:cNvSpPr txBox="1"/>
          <p:nvPr/>
        </p:nvSpPr>
        <p:spPr>
          <a:xfrm>
            <a:off x="1903444" y="402877"/>
            <a:ext cx="81549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учреждение</a:t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дополнительного образования</a:t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«Детский </a:t>
            </a:r>
            <a:r>
              <a:rPr lang="ru-RU" sz="1800" b="1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этнокультурно</a:t>
            </a:r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-образовательный центр»</a:t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A3DF05-7D8D-48B2-82FB-B03571858381}"/>
              </a:ext>
            </a:extLst>
          </p:cNvPr>
          <p:cNvSpPr txBox="1"/>
          <p:nvPr/>
        </p:nvSpPr>
        <p:spPr>
          <a:xfrm>
            <a:off x="1097280" y="5699746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628011, г. Ханты-Мансийск, ул. Мира, д. 52</a:t>
            </a:r>
            <a:br>
              <a:rPr lang="ru-RU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тел./факс: (3467) 32-93-88, </a:t>
            </a:r>
            <a:r>
              <a:rPr lang="ru-RU" sz="18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18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lylyngsoyum@yandex.ru</a:t>
            </a:r>
            <a:endParaRPr lang="ru-RU" sz="1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442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5C9AB4-02D8-4FC8-BB5F-89FE0000D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97159"/>
            <a:ext cx="10058400" cy="1140201"/>
          </a:xfrm>
        </p:spPr>
        <p:txBody>
          <a:bodyPr>
            <a:normAutofit/>
          </a:bodyPr>
          <a:lstStyle/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Какие обычаи соблюдают народы? </a:t>
            </a:r>
            <a:b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E75AE0-568B-4565-AB7C-CD9AE8DF1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 и обычаи помогают понять культуру народов и почувствовать дух края или области. В нашей подборке — самые необычные обычаи.</a:t>
            </a:r>
          </a:p>
          <a:p>
            <a:r>
              <a:rPr lang="ru-RU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северных районах </a:t>
            </a:r>
            <a:r>
              <a:rPr lang="ru-RU" b="0" i="0" u="none" strike="noStrike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Удмуртии</a:t>
            </a:r>
            <a:r>
              <a:rPr lang="ru-RU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до нашего времени сохранились основы традиционной культуры: разнообразный песенный фольклор и игровые хороводы-шествия. В зимний период (с Рождества до Крещения) молодежь собиралась в домах для парных хороводов, молодые люди и девушки выбирали себе жениха.</a:t>
            </a:r>
          </a:p>
          <a:p>
            <a:r>
              <a:rPr lang="ru-RU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ногайцев и карагашей первые сорок дней после рождения считались важным этапом в жизни человека. Чтобы младенец скорее стал крепче и сильнее, нужно было каждый день купать его в подсоленной воде. По древнему поверью, это помогало телу ребенка «затвердеть». </a:t>
            </a:r>
          </a:p>
          <a:p>
            <a:r>
              <a:rPr lang="ru-RU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Купалы образовался в те времена, когда в честь бога плодородия люди по вечерам распевали песни, прыгали через костер. Данный обряд в итоге стал традиционным ежегодным празднованием летнего солнцестояния. Он смешивает в себе одновременно языческие и христианские традиции.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572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69939-3205-44E3-BB5F-F3FA939F7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820" y="699796"/>
            <a:ext cx="11028784" cy="53184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Помни, ты должен уважать традиции и обычаи разных народов!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60DCAD-D7E1-4971-8F82-B215F8324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l">
              <a:buNone/>
            </a:pPr>
            <a:r>
              <a:rPr lang="ru-RU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b="0" i="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важать </a:t>
            </a:r>
            <a:r>
              <a:rPr lang="ru-RU" sz="2400" b="1" i="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обычаи</a:t>
            </a:r>
            <a:r>
              <a:rPr lang="ru-RU" sz="2400" b="0" i="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2400" b="1" i="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</a:t>
            </a:r>
            <a:r>
              <a:rPr lang="ru-RU" sz="2400" b="0" i="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не проявлять высокомерия и пренебрежения к местной культуре, не допускать оскорбительных высказываний по отношению к другим народам, не вступать в конфликт с представителями других народов.</a:t>
            </a:r>
          </a:p>
          <a:p>
            <a:pPr marL="0" indent="0" algn="l">
              <a:buNone/>
            </a:pPr>
            <a:endParaRPr lang="ru-RU" sz="24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ru-RU" sz="2400" b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Вообще сама суть традиций - это передача жизненной мудрости и опыта младшему поколению. Во всяких бытовых делах появлялись традиции и передавались молодому поколению. Это не просто опыт, это целая история, это понятия, принципы, устои...</a:t>
            </a:r>
          </a:p>
          <a:p>
            <a:pPr marL="0" indent="0" algn="l">
              <a:buNone/>
            </a:pPr>
            <a:r>
              <a:rPr lang="ru-RU" sz="2400" b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наших Русских традициях прослеживалась любовь к природе, гостеприимство и уважение к старшим и своим родителям, а так же жизнерадостность и душевность.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5161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9EFBF1-BCA6-4EC1-80FC-6E956F98A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87829"/>
            <a:ext cx="10058400" cy="645678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Нарисуй рисунок: «Традиции моего народа»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ED969DAF-05CD-45F5-BB7C-5F1C088EF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6" y="2046204"/>
            <a:ext cx="5554824" cy="416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D591F6E3-3576-4419-B886-5FAEC720D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150" y="2046204"/>
            <a:ext cx="5403674" cy="417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125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DE865C-EF1B-4C65-8AD0-7B3A25570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77426"/>
            <a:ext cx="10058400" cy="82296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Образцы рисунков 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5E38293B-C127-4D6E-A763-9F59F0B582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45" y="1835382"/>
            <a:ext cx="6181241" cy="439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>
            <a:extLst>
              <a:ext uri="{FF2B5EF4-FFF2-40B4-BE49-F238E27FC236}">
                <a16:creationId xmlns:a16="http://schemas.microsoft.com/office/drawing/2014/main" id="{929A6E6A-5AF1-4CEC-B1AC-E6E2ACBD9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211" y="1835382"/>
            <a:ext cx="3119597" cy="435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519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04375D6-BB9C-4A1D-93AA-F3C3EE357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285" y="709127"/>
            <a:ext cx="10058400" cy="70102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Образцы рисунков </a:t>
            </a: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774D23F7-8ABD-466D-BF07-B98534534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69" y="2023789"/>
            <a:ext cx="7025951" cy="421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>
            <a:extLst>
              <a:ext uri="{FF2B5EF4-FFF2-40B4-BE49-F238E27FC236}">
                <a16:creationId xmlns:a16="http://schemas.microsoft.com/office/drawing/2014/main" id="{C06B8181-F5DD-4C6F-94C0-70BE10629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924" y="2627956"/>
            <a:ext cx="4196207" cy="300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145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>
            <a:extLst>
              <a:ext uri="{FF2B5EF4-FFF2-40B4-BE49-F238E27FC236}">
                <a16:creationId xmlns:a16="http://schemas.microsoft.com/office/drawing/2014/main" id="{251D51C3-E896-40B9-8A3E-478004F66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592" y="2190637"/>
            <a:ext cx="5471456" cy="385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E9D4608-6F73-4874-A7C8-83087909F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938" y="728371"/>
            <a:ext cx="10058400" cy="831656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Образцы рисунков </a:t>
            </a:r>
          </a:p>
        </p:txBody>
      </p:sp>
      <p:pic>
        <p:nvPicPr>
          <p:cNvPr id="10246" name="Picture 6">
            <a:extLst>
              <a:ext uri="{FF2B5EF4-FFF2-40B4-BE49-F238E27FC236}">
                <a16:creationId xmlns:a16="http://schemas.microsoft.com/office/drawing/2014/main" id="{5612397C-DC1A-42B6-90BB-F4B5777F0E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9" t="7685" r="12583" b="19252"/>
          <a:stretch/>
        </p:blipFill>
        <p:spPr bwMode="auto">
          <a:xfrm>
            <a:off x="529339" y="2190637"/>
            <a:ext cx="5477071" cy="385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185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BDBE9D7-1938-469F-B590-C10549B8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Вуща</a:t>
            </a:r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! </a:t>
            </a:r>
            <a:r>
              <a:rPr lang="ru-RU" sz="3200" b="1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Паще</a:t>
            </a:r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b="1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олэн</a:t>
            </a:r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!</a:t>
            </a:r>
            <a:br>
              <a:rPr lang="ru-RU" sz="32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2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Здравствуйте, ребята! 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2FC298-A7F8-4D77-BE56-196899A21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Дорогие ребята, мы сегодня с Вами поговорим о традициях гостеприимства у разных народов России, Югры!</a:t>
            </a:r>
          </a:p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ответим на вопросы:</a:t>
            </a:r>
          </a:p>
          <a:p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встречают гостей разные народы?</a:t>
            </a:r>
          </a:p>
          <a:p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обычаи соблюдают эти народы?</a:t>
            </a:r>
          </a:p>
          <a:p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надо вести себя соблюдая традиции?</a:t>
            </a:r>
          </a:p>
          <a:p>
            <a:endParaRPr lang="ru-RU" sz="2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Приготовь: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Лист бумаги, карандаши, краски, будешь рисовать рисунок: </a:t>
            </a:r>
            <a:r>
              <a:rPr lang="ru-RU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«Традиции моего народа»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11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BAE3B2-96D5-4977-8F3D-D9537A9AB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849085"/>
            <a:ext cx="10058400" cy="8117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Традиционное гостеприимство у народов России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091601-DCE6-40ED-A62B-511762A26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Традиционное </a:t>
            </a:r>
            <a:r>
              <a:rPr lang="ru-RU" sz="2800" b="1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гостеприимство</a:t>
            </a:r>
            <a:r>
              <a:rPr lang="ru-RU" sz="2800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обычай, широко распространённый у самых </a:t>
            </a:r>
            <a:r>
              <a:rPr lang="ru-RU" sz="2800" b="1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разных</a:t>
            </a:r>
            <a:r>
              <a:rPr lang="ru-RU" sz="2800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народов</a:t>
            </a:r>
            <a:r>
              <a:rPr lang="ru-RU" sz="2800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на Земле. </a:t>
            </a:r>
          </a:p>
          <a:p>
            <a:pPr algn="just"/>
            <a:r>
              <a:rPr lang="ru-RU" sz="2800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к тебе пришёл </a:t>
            </a:r>
            <a:r>
              <a:rPr lang="ru-RU" sz="2800" b="1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гость</a:t>
            </a:r>
            <a:r>
              <a:rPr lang="ru-RU" sz="2800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то </a:t>
            </a:r>
            <a:r>
              <a:rPr lang="ru-RU" sz="2800" b="1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встреть</a:t>
            </a:r>
            <a:r>
              <a:rPr lang="ru-RU" sz="2800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его, поднеси хлеб-соль, накорми…</a:t>
            </a:r>
            <a:endParaRPr lang="ru-RU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15E8AD85-D2B7-46A9-BA4A-0B53EEC71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691" y="3504349"/>
            <a:ext cx="4234016" cy="282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392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749A1E5-08A5-4E8D-B57B-332BE6D8A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995" y="370912"/>
            <a:ext cx="7856323" cy="589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662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8967B8-246A-456B-A6F6-76B03A375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90456"/>
            <a:ext cx="10058400" cy="70230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Гостеприимство у славянских народов: русских, украинцев, белорусов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67CC97-612D-478F-87BC-4CB8E93CA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853" y="1845734"/>
            <a:ext cx="4217437" cy="4221810"/>
          </a:xfrm>
        </p:spPr>
        <p:txBody>
          <a:bodyPr>
            <a:normAutofit/>
          </a:bodyPr>
          <a:lstStyle/>
          <a:p>
            <a:r>
              <a:rPr lang="ru-RU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 гостеприимстве древних славян (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русских, белорусов, украинцев) </a:t>
            </a:r>
            <a:r>
              <a:rPr lang="ru-RU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много написано. Об этом свидетельствуют и отечественные летописи, и воспоминания иноземцев, побывавших в русских землях. Гость как божий посланник, которому следовало оказать почет и уважение. </a:t>
            </a:r>
          </a:p>
          <a:p>
            <a:r>
              <a:rPr lang="ru-RU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Напоить-накормить лучшим, что есть в доме, сводить в баньку, оставить на ночлег, чтобы гость остался всем доволен. 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1B57D11-11E2-4FB5-91CD-5385768E4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563" y="1845734"/>
            <a:ext cx="6490432" cy="446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303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>
            <a:extLst>
              <a:ext uri="{FF2B5EF4-FFF2-40B4-BE49-F238E27FC236}">
                <a16:creationId xmlns:a16="http://schemas.microsoft.com/office/drawing/2014/main" id="{85BBE99B-B430-4CF0-9B61-DD9E33CD8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554" y="1819467"/>
            <a:ext cx="6656269" cy="443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BDA51C-41B4-4B1F-8965-4DC1379F66E2}"/>
              </a:ext>
            </a:extLst>
          </p:cNvPr>
          <p:cNvSpPr txBox="1"/>
          <p:nvPr/>
        </p:nvSpPr>
        <p:spPr>
          <a:xfrm>
            <a:off x="615177" y="1654638"/>
            <a:ext cx="4021493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32000"/>
            <a:r>
              <a:rPr lang="ru-RU" sz="2000" b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Гостеприимство - одна из наиболее ярких черт культуры народов Северного и Южного Кавказа. Гостю предназначается самое лучшее, что есть в доме, к нему обращено все внимание хозяев, он окружен атмосферой задушевности. Ответственность за гостя ложилась не только на семью, где он останавливался, но и на весь род, на весь аул. Оставить свои дела и уделить все внимание гостю — вполне естественно для народа и сейчас, даже в условиях современной городской жизни.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39E7A6-94B8-4682-8440-2BC44033C33C}"/>
              </a:ext>
            </a:extLst>
          </p:cNvPr>
          <p:cNvSpPr txBox="1"/>
          <p:nvPr/>
        </p:nvSpPr>
        <p:spPr>
          <a:xfrm>
            <a:off x="1393371" y="454309"/>
            <a:ext cx="94052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Гостеприимство у </a:t>
            </a:r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кавказких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народов: грузины, азербайджанцы, чеченцы</a:t>
            </a:r>
          </a:p>
        </p:txBody>
      </p:sp>
    </p:spTree>
    <p:extLst>
      <p:ext uri="{BB962C8B-B14F-4D97-AF65-F5344CB8AC3E}">
        <p14:creationId xmlns:p14="http://schemas.microsoft.com/office/powerpoint/2010/main" val="1438373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8118B8B2-9836-4ACC-8424-1005267A9C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55" y="1770107"/>
            <a:ext cx="5906278" cy="449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3563E4-FB3D-4864-BA2B-FA5E13D26DDB}"/>
              </a:ext>
            </a:extLst>
          </p:cNvPr>
          <p:cNvSpPr txBox="1"/>
          <p:nvPr/>
        </p:nvSpPr>
        <p:spPr>
          <a:xfrm>
            <a:off x="1250302" y="597127"/>
            <a:ext cx="984379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традиции и обычаи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гостеприимства у </a:t>
            </a:r>
            <a:r>
              <a:rPr lang="ru-RU" sz="3200" b="1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тюркских народов: казахи, башкиры и чуваши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8E5A04-1E40-4EEF-907C-75082D914ED2}"/>
              </a:ext>
            </a:extLst>
          </p:cNvPr>
          <p:cNvSpPr txBox="1"/>
          <p:nvPr/>
        </p:nvSpPr>
        <p:spPr>
          <a:xfrm>
            <a:off x="606490" y="1931437"/>
            <a:ext cx="472129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У</a:t>
            </a:r>
            <a:r>
              <a:rPr lang="ru-RU" sz="2000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тюркоязычных народов имеют древние и хорошо сохраняющиеся традиции. Хождение и приглашение в гости совершаются по многообразным поводам и чрезвычайно часто. У казахов, ногайцев, башкир и татар изготовление масла, сыра, кумыса, забой скота по правилам хорошего тона должны были сопровождаться зазыванием соседей в гости. </a:t>
            </a:r>
          </a:p>
          <a:p>
            <a:r>
              <a:rPr lang="ru-RU" sz="2000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Приём гостей и </a:t>
            </a:r>
            <a:r>
              <a:rPr lang="ru-RU" sz="2000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гостевание</a:t>
            </a:r>
            <a:r>
              <a:rPr lang="ru-RU" sz="2000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— непременный и очень важный атрибут всех без исключения праздников.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809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72DAEF-D753-4CE5-9509-87681D4B7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860" y="295934"/>
            <a:ext cx="10058400" cy="1411567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Гостеприимство у коренных народов Югры</a:t>
            </a:r>
            <a:br>
              <a:rPr lang="ru-RU" sz="4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5B4E70-7E0C-4B53-BC46-C5C5CB085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208" y="1845734"/>
            <a:ext cx="4385388" cy="4489752"/>
          </a:xfrm>
        </p:spPr>
        <p:txBody>
          <a:bodyPr>
            <a:normAutofit/>
          </a:bodyPr>
          <a:lstStyle/>
          <a:p>
            <a:r>
              <a:rPr lang="ru-RU" b="1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Ханты</a:t>
            </a:r>
            <a:r>
              <a:rPr lang="ru-RU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манси</a:t>
            </a:r>
            <a:r>
              <a:rPr lang="ru-RU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очень радушны и любят гостей. Гостю дарят подарки, угощают самыми вкусными лакомствами, он всегда желанный человек в доме. Особый случай — это большие праздники, например, «Медвежий праздник».</a:t>
            </a:r>
          </a:p>
          <a:p>
            <a:r>
              <a:rPr lang="ru-RU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народа ханты и манси есть обычай, встречать любого гостя в любое время. Даже если путник приехал поздней ночью, хозяйка должна встать, зажечь  лампу, растопить печь, поставить кипятить чайник и встретить гостя. Напоить его горячим чаем, накормить.</a:t>
            </a:r>
          </a:p>
          <a:p>
            <a:endParaRPr lang="ru-RU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14C55004-9F43-4CBD-AE47-2F40E8F85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301" y="1920379"/>
            <a:ext cx="6507516" cy="434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893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AF0184-7DE6-4DC5-961C-50E9EF7A4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традиции, обычаи?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59FC93-BAD7-4426-BE1D-D6C849E4A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Тради́ция</a:t>
            </a:r>
            <a:r>
              <a:rPr lang="ru-RU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(от лат. </a:t>
            </a:r>
            <a:r>
              <a:rPr lang="ru-RU" b="0" i="0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traditio</a:t>
            </a:r>
            <a:r>
              <a:rPr lang="ru-RU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«предание», обычай) — 1) </a:t>
            </a:r>
            <a:r>
              <a:rPr lang="ru-RU" b="1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</a:t>
            </a:r>
            <a:r>
              <a:rPr lang="ru-RU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сформировавшиеся, устоявшиеся, передаваемые</a:t>
            </a:r>
            <a:r>
              <a:rPr lang="ru-RU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ru-RU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поколения</a:t>
            </a:r>
            <a:r>
              <a:rPr lang="ru-RU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поколение</a:t>
            </a:r>
            <a:r>
              <a:rPr lang="ru-RU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знания</a:t>
            </a:r>
            <a:r>
              <a:rPr lang="ru-RU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обычаи, воззрения, нормы поведения, способы и приемы осуществления творческой, трудовой, образовательной деятельности и пр., 2) способ сохранения и передачи опыта, знаний (и пр.) от одних лиц другим.</a:t>
            </a:r>
          </a:p>
          <a:p>
            <a:endParaRPr lang="ru-RU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 данным определением скрывается способ поведения человека в обществе. Он основывается на многовековых привычках, которые являются нормой в той или иной социальной группе. Каждый ее член считает свое поведение логичным. И если какие-то обычаи для стороннего человека покажутся странными, то участники данного общества не видят в этом ничего предосудительного.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450891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95</TotalTime>
  <Words>909</Words>
  <Application>Microsoft Office PowerPoint</Application>
  <PresentationFormat>Широкоэкранный</PresentationFormat>
  <Paragraphs>46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Ретро</vt:lpstr>
      <vt:lpstr>Традиции гостеприимства разных народов Югры, России</vt:lpstr>
      <vt:lpstr>Вуща! Паще олэн! Здравствуйте, ребята! </vt:lpstr>
      <vt:lpstr>Традиционное гостеприимство у народов России</vt:lpstr>
      <vt:lpstr>Презентация PowerPoint</vt:lpstr>
      <vt:lpstr> Гостеприимство у славянских народов: русских, украинцев, белорусов</vt:lpstr>
      <vt:lpstr>Презентация PowerPoint</vt:lpstr>
      <vt:lpstr>Презентация PowerPoint</vt:lpstr>
      <vt:lpstr>Гостеприимство у коренных народов Югры  </vt:lpstr>
      <vt:lpstr>Что такое традиции, обычаи?</vt:lpstr>
      <vt:lpstr>Какие обычаи соблюдают народы?  </vt:lpstr>
      <vt:lpstr>Помни, ты должен уважать традиции и обычаи разных народов!</vt:lpstr>
      <vt:lpstr>Нарисуй рисунок: «Традиции моего народа»</vt:lpstr>
      <vt:lpstr>Образцы рисунков </vt:lpstr>
      <vt:lpstr>Образцы рисунков </vt:lpstr>
      <vt:lpstr>Образцы рисунков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Традиции гостеприимства разных народов Югры, России</dc:title>
  <dc:creator>мария</dc:creator>
  <cp:lastModifiedBy>мария</cp:lastModifiedBy>
  <cp:revision>16</cp:revision>
  <dcterms:created xsi:type="dcterms:W3CDTF">2021-10-25T18:33:08Z</dcterms:created>
  <dcterms:modified xsi:type="dcterms:W3CDTF">2021-10-25T20:08:40Z</dcterms:modified>
</cp:coreProperties>
</file>