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6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8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9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9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91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6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7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8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4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9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1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2EC7C1-3520-4B45-A048-C944200B89B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3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6%D0%B8%D0%BE%D0%BD%D0%B0%D0%BB%D1%8C%D0%BD%D0%BE%D0%B5_%D0%B3%D0%BE%D1%81%D1%83%D0%B4%D0%B0%D1%80%D1%81%D1%82%D0%B2%D0%BE" TargetMode="External"/><Relationship Id="rId2" Type="http://schemas.openxmlformats.org/officeDocument/2006/relationships/hyperlink" Target="https://ru.wikipedia.org/wiki/%D0%9D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ru.wikipedia.org/wiki/%D0%9D%D0%B0%D1%86%D0%B8%D0%BE%D0%BD%D0%B0%D0%BB%D1%8C%D0%BD%D0%BE%D1%81%D1%82%D1%8C#cite_note-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8E6F467-88C8-44B0-9A4B-6CE726333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" y="960438"/>
            <a:ext cx="1075055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E26DF-74AD-4B70-810A-76E752590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04" y="1917716"/>
            <a:ext cx="11691257" cy="13013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Многообразие народов России, Югры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Язык народа моего…</a:t>
            </a:r>
          </a:p>
          <a:p>
            <a:pPr algn="ctr"/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Белявская Ирина Борисовна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52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(3467) 32-93-88, </a:t>
            </a:r>
            <a:r>
              <a:rPr lang="ru-RU" sz="1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99608C3-074E-49BE-904B-81AB931A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09" y="3263713"/>
            <a:ext cx="2927189" cy="21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9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BE8B8-ED79-48A6-9F89-E74B530C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44" y="1737360"/>
            <a:ext cx="9843797" cy="421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вопрос: </a:t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один народ отличается от другого?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865A9EB-C5CC-4AA8-85CD-F6C92B4927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821" y="1737360"/>
            <a:ext cx="6036906" cy="45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9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F4A783C-06B5-46F7-9D78-03F9F37FA9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18" y="346278"/>
            <a:ext cx="7836364" cy="58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9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664F2A-245B-4268-BE1F-6CE85AE7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69167"/>
            <a:ext cx="10058400" cy="11675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народы друг от друга?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307F1-F626-44F9-8EE7-703677BF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32000" algn="just"/>
            <a:r>
              <a:rPr lang="ru-RU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Наша страна занимает огромную территорию. И населяют её люди разных национальностей. Всем хватает места. Народы живут в мире и согласии. </a:t>
            </a:r>
          </a:p>
          <a:p>
            <a:pPr indent="432000"/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Вспомните, какие народы вы знаете? Какие народы населяют наш край Югру?</a:t>
            </a:r>
          </a:p>
          <a:p>
            <a:pPr indent="432000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432000" algn="l"/>
            <a:r>
              <a:rPr lang="ru-RU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 каждого народа есть свои традиции.</a:t>
            </a:r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indent="432000" algn="l"/>
            <a:r>
              <a:rPr lang="ru-RU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Традиция</a:t>
            </a:r>
            <a:r>
              <a:rPr lang="ru-RU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это то, что перешло от одного поколения к другому. Например: идеи, взгляды, вкусы, образ действий, обычаи.</a:t>
            </a:r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indent="432000" algn="l"/>
            <a:r>
              <a:rPr lang="ru-RU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Какие традиции соблюдаются в вашей семье?</a:t>
            </a:r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indent="432000" algn="l"/>
            <a:r>
              <a:rPr lang="ru-RU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А еще все народы отмечают праздники, какие праздники вы знаете?</a:t>
            </a:r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indent="432000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0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2F91C-6D0A-4036-885A-253ACE34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5069"/>
            <a:ext cx="10058400" cy="83229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народа моего…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FB1C9F-4B26-443B-AEB4-466FCC6BA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32000" algn="just"/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России говорят более чем на 100 языках и диалектах, принадлежащих к индоевропейской, алтайской и уральской языковым семьям, кавказской и палеоазиатской языковым группам. </a:t>
            </a:r>
          </a:p>
          <a:p>
            <a:pPr indent="432000" algn="just"/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закон нашей страны закрепляет право народов России использовать на своей территории и изучать в образовательных учреждениях помимо русского языка национальный язык.</a:t>
            </a:r>
          </a:p>
          <a:p>
            <a:pPr indent="432000"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 на каком языке говорят твои родные?</a:t>
            </a:r>
          </a:p>
          <a:p>
            <a:pPr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народу принадлежишь ты?</a:t>
            </a:r>
          </a:p>
          <a:p>
            <a:pPr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Знаешь ли ты традиции, культуру, родной язык своего народа?</a:t>
            </a:r>
          </a:p>
        </p:txBody>
      </p:sp>
    </p:spTree>
    <p:extLst>
      <p:ext uri="{BB962C8B-B14F-4D97-AF65-F5344CB8AC3E}">
        <p14:creationId xmlns:p14="http://schemas.microsoft.com/office/powerpoint/2010/main" val="53184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7C7F0-2EE9-4A1F-9A9B-61AC9EC2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22" y="1914286"/>
            <a:ext cx="2957805" cy="2844326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О родной мой язык, 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моих предков, 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язык,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дал мне понять этот мир…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Юван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Шесталов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841BC59-B095-4AA9-97D2-2CA02B79EA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95" y="412058"/>
            <a:ext cx="7711334" cy="57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91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4D689F2-B620-4600-8390-F3136ADA12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3269" r="5448"/>
          <a:stretch/>
        </p:blipFill>
        <p:spPr bwMode="auto">
          <a:xfrm>
            <a:off x="503852" y="549310"/>
            <a:ext cx="6419462" cy="55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380D710-F4F8-4ACC-9DD1-7A335FA4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20" y="2147238"/>
            <a:ext cx="5990253" cy="39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2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66AFD-AFA4-498F-97FF-EF2A10C0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рисунок к Дню единства!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2FAC1D5-22B1-4DDE-92CB-D82D46603E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1" y="2276669"/>
            <a:ext cx="5064817" cy="347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03C2020-6C56-47F0-BF96-00C59C08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92305"/>
            <a:ext cx="5533160" cy="404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D8000-83D2-4A21-AE77-B9F78F382064}"/>
              </a:ext>
            </a:extLst>
          </p:cNvPr>
          <p:cNvSpPr txBox="1"/>
          <p:nvPr/>
        </p:nvSpPr>
        <p:spPr>
          <a:xfrm>
            <a:off x="361562" y="5712998"/>
            <a:ext cx="5734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Отправь фотографию рисунка на электронную почту: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belavskay@rambler.ru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359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15FE3-5427-430A-BBAD-868D2B40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7869"/>
            <a:ext cx="10017967" cy="9983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живешь в многонациональной России!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живешь в многонациональной Югре!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A85346F-1795-46C3-814B-BB79BEB653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76" y="1555567"/>
            <a:ext cx="8637443" cy="48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9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0E7B1E-ED45-4ECA-BD49-BCD5590C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04728" cy="40233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ребята, сегодня мы погорим с Вами о многообразии народов России, Югры!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ответим на вопросы: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народы проживают в России, в Югре?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все народы России?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народы друг от друга?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заранее: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Альбомный лист, карандаши, краски, ластик.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 новое, ты будешь рисовать рисунок: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и мой народ»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B4EF72F-6683-4963-A2F6-F86D51C436DB}"/>
              </a:ext>
            </a:extLst>
          </p:cNvPr>
          <p:cNvSpPr txBox="1">
            <a:spLocks/>
          </p:cNvSpPr>
          <p:nvPr/>
        </p:nvSpPr>
        <p:spPr>
          <a:xfrm>
            <a:off x="1295401" y="541867"/>
            <a:ext cx="96011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Вуща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! </a:t>
            </a: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Паще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олэн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!</a:t>
            </a:r>
            <a:b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Здравствуйте, ребята! </a:t>
            </a:r>
            <a:endParaRPr kumimoji="0" lang="ru-RU" sz="32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Garamond" panose="020204040303010108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942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многонациональная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C390A-0F0A-4B78-AD02-FE5E52E6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3768"/>
          </a:xfrm>
        </p:spPr>
        <p:txBody>
          <a:bodyPr>
            <a:normAutofit fontScale="70000" lnSpcReduction="20000"/>
          </a:bodyPr>
          <a:lstStyle/>
          <a:p>
            <a:pPr indent="432000" algn="just"/>
            <a:r>
              <a:rPr lang="ru-RU" sz="31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занимает седьмое место в мире по численности населения после Китая, Индии, США, Индонезии, Бразилии и Пакистана. Наша страна всегда была не только многонациональным, но и густонаселенным государством. Здесь постоянно проживает более 145 миллионов граждан. Представляют они более 190 национальностей. Самые многочисленные народы, представленные более чем одним миллионом человек, — это русские, татары, украинцы, башкиры, чуваши, чеченцы и армяне.</a:t>
            </a:r>
          </a:p>
          <a:p>
            <a:pPr indent="432000" algn="just"/>
            <a:r>
              <a:rPr lang="ru-RU" sz="31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 плотности населения Россия занимает второе место в мире после США. Почти пятая часть населения проживает в 13 городах: Москве, Санкт-Петербурге, Новосибирске, Нижнем Новгороде, Екатеринбурге, Самаре, Омске, Казани, Челябинске, </a:t>
            </a:r>
            <a:r>
              <a:rPr lang="ru-RU" sz="31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Ростове</a:t>
            </a:r>
            <a:r>
              <a:rPr lang="ru-RU" sz="31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-на-Дону, Уфе, Волгограде и Перми. </a:t>
            </a:r>
          </a:p>
          <a:p>
            <a:pPr indent="432000" algn="just"/>
            <a:r>
              <a:rPr lang="ru-RU" sz="31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крупнейших мегаполисов России: Москва — более 11 миллионов человек, Санкт-Петербург — около 5 миллионов человек. Столица Российской Федерации входит в число двадцати самых густонаселенных городов мира.</a:t>
            </a:r>
            <a:br>
              <a:rPr lang="ru-RU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BA48E-B010-405C-959F-658D1F66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народы проживают в России?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DB88D7-16C0-4E53-914B-6961B60745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37" y="1246682"/>
            <a:ext cx="6474095" cy="48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9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26241-0972-4618-9DEC-BC88A819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Национальность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принадлежность человека к определённой </a:t>
            </a:r>
            <a:r>
              <a:rPr lang="ru-RU" sz="2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На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нации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или к определённому </a:t>
            </a:r>
            <a:r>
              <a:rPr lang="ru-RU" sz="2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циональное государст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национальному государству</a:t>
            </a:r>
            <a:r>
              <a:rPr lang="ru-RU" sz="2800" b="0" i="0" u="none" strike="noStrike" baseline="30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61466C-E998-4D1D-A678-CC68BB17E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3200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национальном (этническом) составе России, как и любой другой страны, всегда подразумевают национальности, включая коренные малые и автохтонные (</a:t>
            </a:r>
            <a:r>
              <a:rPr lang="ru-RU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Аутохто́нность</a:t>
            </a:r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(от др.-греч. α</a:t>
            </a:r>
            <a:r>
              <a:rPr lang="ru-RU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ὐτός</a:t>
            </a:r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«сам» + </a:t>
            </a:r>
            <a:r>
              <a:rPr lang="ru-RU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χθών</a:t>
            </a:r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«земля») — термин, обозначающий принадлежность по происхождению данной территории; </a:t>
            </a:r>
            <a:r>
              <a:rPr lang="ru-RU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автохто́нный</a:t>
            </a:r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местный, коренной по происхождению) народы, которые образуют совокупность граждан государства.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E91486-09A7-4F8A-83E4-D33D0D9B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35" y="3408262"/>
            <a:ext cx="4261368" cy="28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5DCD14D-4365-4BC6-8B9E-7C4F37FE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13" y="3610947"/>
            <a:ext cx="4522453" cy="25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4E8C9-148F-4488-957F-4F413D90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521911"/>
          </a:xfrm>
        </p:spPr>
        <p:txBody>
          <a:bodyPr>
            <a:normAutofit/>
          </a:bodyPr>
          <a:lstStyle/>
          <a:p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Статистика.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населения России, численность которых составляет определенный «весомый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процент. </a:t>
            </a:r>
            <a:b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2010 год, в соответствии с данными всероссийской переписи, представленной Росстатом, данные выглядят следующим образом:</a:t>
            </a:r>
            <a:br>
              <a:rPr lang="ru-RU" sz="48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AEF71-BC1C-448A-B63C-DC1A3B138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9793"/>
          </a:xfrm>
        </p:spPr>
        <p:txBody>
          <a:bodyPr>
            <a:normAutofit fontScale="6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составляют почти 77%. Что численно выражено приблизительно в 111 млн человек.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Татар в России проживает около 4%. По количеству граждан эта цифра более 5 млн человек.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Украинцы составляют 1,35%, что численно выражается почти в 2 млн населения.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Башкир – 1,1%, соответственно 1,5 млн человек.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Чувашей и чеченцев практически одинаково по численности – около 1%, а это приблизительно 1,4 млн человек.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Армян чуть меньше – 0,8% – в количественном измерении это 1,1 млн граждан РФ.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Аварцев – 912.000, что соответственно составляет 0,6%.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Мордвы – 744.000, что соответствует 0,5%.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Казахов – 647.000 – а это соответственно 0,45%.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Азербайджанцев – 603.000 – в процентном соотношении 0,42%.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народы численно не превышают полумиллиона населения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38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83152-5DA2-47AB-BF26-C59A6361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97" y="474134"/>
            <a:ext cx="9980023" cy="1541278"/>
          </a:xfrm>
        </p:spPr>
        <p:txBody>
          <a:bodyPr>
            <a:noAutofit/>
          </a:bodyPr>
          <a:lstStyle/>
          <a:p>
            <a:pPr algn="l" fontAlgn="base"/>
            <a:r>
              <a:rPr lang="ru-RU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Статистика.</a:t>
            </a:r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2020 года по Ханты-Мансийскому округу – Югре Росстат приводит следующие актуальные данные:</a:t>
            </a:r>
            <a:b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календарного периода численность жителей составила 1.674.676 человек.</a:t>
            </a:r>
            <a:b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– лидер по рождаемости русской части населения. Коэффициент рождаемости составляет за последние несколько лет – 16,2, по сравнению с общероссийским в 12,6.</a:t>
            </a:r>
            <a:b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6114F-02F8-42F1-91B6-B81EA3FA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/>
            <a:r>
              <a:rPr lang="ru-RU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Этнический состав</a:t>
            </a:r>
          </a:p>
          <a:p>
            <a:pPr algn="l" fontAlgn="base"/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Рассматривая этнический состав АО ХМАО – Югра, стоит отметить следующий состав населения в советский и постсоветский период: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здесь русские приблизительные цифры – от 72% при СССР до 68% в современной России.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Татары наоборот увеличили численность в Ханты-Мансийском округе с 2% до более, чем 7%.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по количеству идут украинцы – начиная с послевоенного периода они увеличили количество с 2% до более, чем 7%.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вот ханты – коренное население Ханты-Мансийского округа, на 2020 год составляют всего лишь немногим более 1%. Хотя в советский период здесь проживало более 9%.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здесь проживают башкиры, белорусы, чуваши, кумыки, манси, узбеки, таджики, чеченцы, немцы, армяне, ногайцы, киргизы и другие народности, но в соизмеримо меньшем количестве.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01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0C42E-9865-4607-9FBD-C6FC509F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502712" cy="145075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интересно!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8ECDE7-CB58-4D93-B11A-021BD77B51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38" y="433873"/>
            <a:ext cx="5990253" cy="59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3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65319-57D1-44DB-AC2F-C4A9D22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5780"/>
            <a:ext cx="10058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все народы России?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684E6E-3356-48BC-B426-7D103E71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898" y="1847461"/>
            <a:ext cx="9662782" cy="4021633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Российской Федерации объединяет:</a:t>
            </a:r>
          </a:p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 - русский. </a:t>
            </a:r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является основным средством межнационального общения народов России в соответствии со сложившимися историко-культурными традициями.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бъединяет </a:t>
            </a: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история.</a:t>
            </a:r>
          </a:p>
          <a:p>
            <a:pPr algn="l"/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тесные экономические связи, территория.</a:t>
            </a:r>
          </a:p>
          <a:p>
            <a:pPr algn="l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родственные связи.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AFB2706-CA76-45DE-B55C-5FC31D8B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83300"/>
            <a:ext cx="60960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1132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</TotalTime>
  <Words>1054</Words>
  <Application>Microsoft Office PowerPoint</Application>
  <PresentationFormat>Широкоэкранный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Garamond</vt:lpstr>
      <vt:lpstr>Open Sans</vt:lpstr>
      <vt:lpstr>Times New Roman</vt:lpstr>
      <vt:lpstr>Ретро</vt:lpstr>
      <vt:lpstr>Муниципальное бюджетное учреждение дополнительного образования «Детский этнокультурно-образовательный центр» </vt:lpstr>
      <vt:lpstr>Презентация PowerPoint</vt:lpstr>
      <vt:lpstr>Россия многонациональная</vt:lpstr>
      <vt:lpstr>Какие народы проживают в России? </vt:lpstr>
      <vt:lpstr>Национальность — принадлежность человека к определённой нации или к определённому национальному государству[</vt:lpstr>
      <vt:lpstr>Статистика. В составе населения России, численность которых составляет определенный «весомый» процент.  На 2010 год, в соответствии с данными всероссийской переписи, представленной Росстатом, данные выглядят следующим образом:  </vt:lpstr>
      <vt:lpstr>Статистика. На начало 2020 года по Ханты-Мансийскому округу – Югре Росстат приводит следующие актуальные данные: На начало календарного периода численность жителей составила 1.674.676 человек. Регион – лидер по рождаемости русской части населения. Коэффициент рождаемости составляет за последние несколько лет – 16,2, по сравнению с общероссийским в 12,6. </vt:lpstr>
      <vt:lpstr>Статистика Это интересно!</vt:lpstr>
      <vt:lpstr>Что объединяет все народы России? </vt:lpstr>
      <vt:lpstr>Ответь на вопрос:  Чем один народ отличается от другого? </vt:lpstr>
      <vt:lpstr>Презентация PowerPoint</vt:lpstr>
      <vt:lpstr>Чем отличаются народы друг от друга? </vt:lpstr>
      <vt:lpstr>Язык народа моего…</vt:lpstr>
      <vt:lpstr>… О родной мой язык,  язык моих предков,  мой язык,  ты дал мне понять этот мир…  Юван Шесталов</vt:lpstr>
      <vt:lpstr>Презентация PowerPoint</vt:lpstr>
      <vt:lpstr>Нарисуй рисунок к Дню единства!</vt:lpstr>
      <vt:lpstr>Ты живешь в многонациональной России! Ты живешь в многонациональной Югре!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«Детский этнокультурно-образовательный центр» </dc:title>
  <dc:creator>мария</dc:creator>
  <cp:lastModifiedBy>мария</cp:lastModifiedBy>
  <cp:revision>20</cp:revision>
  <dcterms:created xsi:type="dcterms:W3CDTF">2021-10-25T16:27:36Z</dcterms:created>
  <dcterms:modified xsi:type="dcterms:W3CDTF">2021-10-25T18:28:30Z</dcterms:modified>
</cp:coreProperties>
</file>