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2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48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0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8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3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6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4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6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3087-F665-44F9-8384-9B6A8D86DA10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EE1E38-AF50-4A1D-9B2D-E4AA07A7D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9C%D1%83%D1%80%D0%B0%D0%B2%D1%8C%D0%B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E3785-D9CB-468B-A279-253886C7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насекомых.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Муравей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117A07-BF2E-4E04-8A1A-333A246E2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805264"/>
            <a:ext cx="7766936" cy="34246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 algn="ctr"/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7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7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0A660-1DBD-4643-9ED8-28B752F43126}"/>
              </a:ext>
            </a:extLst>
          </p:cNvPr>
          <p:cNvSpPr txBox="1"/>
          <p:nvPr/>
        </p:nvSpPr>
        <p:spPr>
          <a:xfrm>
            <a:off x="2230016" y="830425"/>
            <a:ext cx="7043986" cy="121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DAFCD-C395-47C9-9D48-4D6A2F64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5C8F8-CE84-49C0-95E1-9DC841BB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про муравьев энциклопедии, научные книги, посмотри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видиофильмы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узнай про них больше.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 карандаши: простой и цветные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муравья</a:t>
            </a:r>
          </a:p>
        </p:txBody>
      </p:sp>
    </p:spTree>
    <p:extLst>
      <p:ext uri="{BB962C8B-B14F-4D97-AF65-F5344CB8AC3E}">
        <p14:creationId xmlns:p14="http://schemas.microsoft.com/office/powerpoint/2010/main" val="23138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F952-1E4F-4F0E-96C2-EA4A69CC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рисование муравья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5B849B-A016-47B6-A6CE-DCDD68DF0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5" y="1452909"/>
            <a:ext cx="4484729" cy="47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1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72273-DC1B-4C59-8495-5DD08616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E7891F-0780-4B41-87A3-748FD77C6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9400" r="941" b="9151"/>
          <a:stretch/>
        </p:blipFill>
        <p:spPr>
          <a:xfrm>
            <a:off x="472059" y="1482128"/>
            <a:ext cx="5346665" cy="353814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419203-85E8-42F5-8908-263BD3787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22235" r="-285" b="20864"/>
          <a:stretch/>
        </p:blipFill>
        <p:spPr>
          <a:xfrm>
            <a:off x="5952931" y="3088433"/>
            <a:ext cx="5467114" cy="29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200B6-41D2-41F2-A818-26B3EAF9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8FA0F4-20BA-42AA-AF04-0A028DFCE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47" r="1994" b="10113"/>
          <a:stretch/>
        </p:blipFill>
        <p:spPr>
          <a:xfrm>
            <a:off x="513551" y="1501192"/>
            <a:ext cx="4979696" cy="329785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A436C8-19BD-4727-A796-48AAD76CA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20864" r="11996" b="25963"/>
          <a:stretch/>
        </p:blipFill>
        <p:spPr>
          <a:xfrm rot="10800000">
            <a:off x="5831631" y="3150121"/>
            <a:ext cx="4886131" cy="23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9C0B8-71C6-4324-B294-A697CFF4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kumimoji="0" lang="ru-RU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Отправь фотографию рисунка на электронную почту: 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belavskay@rambler.ru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4A84B-AC84-4892-A16D-285DD5E6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на Яндекс-платформе: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Видео: «Как нарисовать муравья»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видео: «Как живут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муравьи. 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муравьях»</a:t>
            </a:r>
          </a:p>
          <a:p>
            <a:pPr algn="ctr"/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успехов!</a:t>
            </a:r>
          </a:p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тебя все получится! </a:t>
            </a:r>
          </a:p>
          <a:p>
            <a:r>
              <a:rPr lang="ru-RU" sz="4000" dirty="0"/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54F898-9175-488B-AB18-BA86758B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13" y="2029166"/>
            <a:ext cx="2683718" cy="17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9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CE1D2-234A-483F-9744-9A989B10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 О МУРАВЬЯХ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8FB8E-C310-4958-BBC9-6A7D8BEF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69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на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фильмы о муравьях.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фильмы.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муравьях близким и друзьям.</a:t>
            </a:r>
          </a:p>
        </p:txBody>
      </p:sp>
    </p:spTree>
    <p:extLst>
      <p:ext uri="{BB962C8B-B14F-4D97-AF65-F5344CB8AC3E}">
        <p14:creationId xmlns:p14="http://schemas.microsoft.com/office/powerpoint/2010/main" val="254199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351D0-B221-4911-A031-D0EC96D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0" y="609600"/>
            <a:ext cx="4832631" cy="836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FF250-9B22-406B-8B18-48006634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4032"/>
            <a:ext cx="8783907" cy="4074367"/>
          </a:xfrm>
        </p:spPr>
        <p:txBody>
          <a:bodyPr>
            <a:normAutofit/>
          </a:bodyPr>
          <a:lstStyle/>
          <a:p>
            <a:pPr algn="just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о муравьях!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знать о муравьях?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выглядит муравей?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муравейника?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 лист бумаги формата А-4, простой карандаш, ластик, цветные карандаши.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что давайте смотреть презентации и читать!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C765D0-A64F-4E23-BD5D-547200136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37310" r="16040" b="13213"/>
          <a:stretch/>
        </p:blipFill>
        <p:spPr bwMode="auto">
          <a:xfrm>
            <a:off x="345233" y="360784"/>
            <a:ext cx="3343469" cy="16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7B9FD4-87AD-45D5-8B9E-6282229560AD}"/>
              </a:ext>
            </a:extLst>
          </p:cNvPr>
          <p:cNvSpPr txBox="1">
            <a:spLocks/>
          </p:cNvSpPr>
          <p:nvPr/>
        </p:nvSpPr>
        <p:spPr>
          <a:xfrm>
            <a:off x="4273420" y="360784"/>
            <a:ext cx="4832631" cy="1477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6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351D0-B221-4911-A031-D0EC96D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04" y="833533"/>
            <a:ext cx="4785978" cy="836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Википедия</a:t>
            </a:r>
            <a:b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FF250-9B22-406B-8B18-48006634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4032"/>
            <a:ext cx="8186748" cy="40743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насекомых из надсемейства муравьиных, отряда перепончатокрылых. Являются общественными насекомыми, образующими 3 касты: самки, самцы и рабочие особи. 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Самки и самцы крылатые, рабочие особи - бескрылые. Усики коленчатые, у самок и рабочих особей 11-12-члениковые, у самцов 12-13-члениковые, у ряда видов 4-, 6- или 10-члениковые. 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членик усика обычно намного длиннее всех остальных. Задний отдел груди представляет собой первый сегмент брюшка, слившийся с </a:t>
            </a:r>
            <a:r>
              <a:rPr lang="ru-RU" sz="24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заднегрудью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Собственно брюшко присоединяется к </a:t>
            </a:r>
            <a:r>
              <a:rPr lang="ru-RU" sz="24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эпинотуму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стебельком, образованным первым или вторым сегментами. У муравьёв некоторых подсемейств имеется развитое жало. Крылья с редуцированным жилкованием.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C765D0-A64F-4E23-BD5D-547200136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37310" r="16040" b="13213"/>
          <a:stretch/>
        </p:blipFill>
        <p:spPr bwMode="auto">
          <a:xfrm>
            <a:off x="345233" y="360784"/>
            <a:ext cx="3343469" cy="16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5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равьи">
            <a:extLst>
              <a:ext uri="{FF2B5EF4-FFF2-40B4-BE49-F238E27FC236}">
                <a16:creationId xmlns:a16="http://schemas.microsoft.com/office/drawing/2014/main" id="{29F73DF2-2923-436A-9513-77CC1BCB0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8" y="609099"/>
            <a:ext cx="8464991" cy="563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7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31ED9-514B-420B-9528-9D57F12F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92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организованные насекомые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68AA7-CE5F-4C52-9545-FF9CB07F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являются настолько многочисленными насекомыми на нашей планете, что их видов насчитывается несколько тысяч. </a:t>
            </a:r>
          </a:p>
          <a:p>
            <a:pPr algn="just"/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взятый муравей не кажется сложным и опасным существом, имеющим интеллект. Но это впечатление обманчиво, так как муравьи не живут поодиночке, а в группе и в системе взаимодействия этих насекомых можно поразиться их высокой организации и четкому разделению обязанностей</a:t>
            </a:r>
            <a:r>
              <a:rPr lang="ru-RU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1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77C0-1271-4D74-9DF6-C2ECE050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76" y="609600"/>
            <a:ext cx="8275625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муравейника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7AFD0-B782-4095-BEF8-986598E5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 с виду напоминает обычную гору веток, травинок, кусочков земли, но на самом деле это тонко и грамотно продуманное жилище, внутри которого все гораздо интереснее, чем снаружи.</a:t>
            </a:r>
          </a:p>
          <a:p>
            <a:pPr algn="l"/>
            <a:r>
              <a:rPr lang="ru-RU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Муравьиный домик имеет форму конуса неспроста, благодаря ей дождик скатывается по травинкам и хвоинкам почти не попадая внутрь.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9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E6238-C4A9-49EF-8F9D-0FA19E4F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0" cap="all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МУРАВЬИНАЯ КОЛОНИЯ? </a:t>
            </a:r>
            <a:br>
              <a:rPr lang="ru-RU" sz="2700" b="1" i="0" cap="all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0" cap="all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МУРАВЬЕВ В МУРАВЕЙНИКЕ</a:t>
            </a:r>
            <a:br>
              <a:rPr lang="ru-RU" b="1" i="0" cap="all" dirty="0">
                <a:solidFill>
                  <a:srgbClr val="252525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B0A48-D87B-4AAB-9461-0207D793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7543"/>
            <a:ext cx="6656527" cy="44738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разобраться как живут муравьи в муравейнике, начнем с самого рождения. Раз в год из яиц вылупляются самцы и самки, которые готовы к продолжению рода, они имеют крылья и разлетаются в разные стороны для спаривания. </a:t>
            </a:r>
          </a:p>
          <a:p>
            <a:pPr algn="just"/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Самцы после выполнения своего основного предназначения – оплодотворения, погибают, а самки улетают в поисках места для новой колонии. Найдя его, самка отгрызает себе крылья с целью получения дополнительных питательных веществ и начинает активно откладывать яйца.</a:t>
            </a:r>
          </a:p>
          <a:p>
            <a:pPr algn="just"/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время ее ожидают голодные времена, она выживает только за счет накопленной жировой прослойки, но потом, когда вылупляются первые представители потомства, они начинают обеспечивать ее и личинки всем необходимым.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секомое при близком рассмотрении">
            <a:extLst>
              <a:ext uri="{FF2B5EF4-FFF2-40B4-BE49-F238E27FC236}">
                <a16:creationId xmlns:a16="http://schemas.microsoft.com/office/drawing/2014/main" id="{03BD49B4-57CE-4C55-9B1F-F541CB88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0" y="2239347"/>
            <a:ext cx="4045643" cy="28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1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FB4F-451B-4455-AEBD-09C1D7FF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6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Муравьиные социальные слои</a:t>
            </a:r>
            <a:br>
              <a:rPr lang="ru-RU" b="1" i="0" dirty="0">
                <a:solidFill>
                  <a:srgbClr val="252525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03CA8-6438-453A-BCC0-46C1BC0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269"/>
            <a:ext cx="8596668" cy="4679093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муравьев как у людей существуют социальные отношения и иерархия. У каждого есть набор качеств: интеллект, агрессивность, скорость реакции, предприимчивость, умение общаться с другими. В зависимости от того, какие качества у каждого доминируют, муравей получает определенную профессию: </a:t>
            </a:r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воины-захватчики, строители, санитары, няньки-сиделки, добытчики,   охранники, пастухи или доильщики, транспортировщики, труженики роддома, хранители нектара, разведчики.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Муравьи, так же, как и люди, рождаются не равными, с разной генетической предрасположенностью и главная задача сообщества – эффективное использование потенциала каждого члена семьи.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6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EFE0-ACE9-488D-93E4-15AE64AD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45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7B306-33C7-40B5-AE5F-3F7667AB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62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закрепить за собой свое место под солнцем насекомые вынуждены показывать свой жесткий нрав. Ведут они себя порой агрессивно по отношению к соплеменникам: наскакивают друг на дружку, приподнимаются выше противника, демонстративно идут на высоких и напряженных ножках, больно кусаются. 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 споре может схватить побежденного и заставить скорчится в «позе чемоданчика», затем утаскивает его с поля битвы, может донести до муравейника и забросить его туда, чтобы не мешал карьере и не приближался больше к победителю.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968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755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Trebuchet MS</vt:lpstr>
      <vt:lpstr>Verdana</vt:lpstr>
      <vt:lpstr>Wingdings 3</vt:lpstr>
      <vt:lpstr>Аспект</vt:lpstr>
      <vt:lpstr>Мир насекомых. Муравей</vt:lpstr>
      <vt:lpstr>  </vt:lpstr>
      <vt:lpstr>Википедия </vt:lpstr>
      <vt:lpstr>Презентация PowerPoint</vt:lpstr>
      <vt:lpstr>Муравьи организованные насекомые</vt:lpstr>
      <vt:lpstr>Устройство муравейника</vt:lpstr>
      <vt:lpstr>КАК УСТРОЕНА МУРАВЬИНАЯ КОЛОНИЯ?  ЖИЗНЬ МУРАВЬЕВ В МУРАВЕЙНИКЕ </vt:lpstr>
      <vt:lpstr>Муравьиные социальные слои </vt:lpstr>
      <vt:lpstr>Самоутверждение</vt:lpstr>
      <vt:lpstr>Задание</vt:lpstr>
      <vt:lpstr>Поэтапное рисование муравья</vt:lpstr>
      <vt:lpstr>Образцы рисунков</vt:lpstr>
      <vt:lpstr>Образцы рисунков</vt:lpstr>
      <vt:lpstr> Отправь фотографию рисунка на электронную почту: belavskay@rambler.ru</vt:lpstr>
      <vt:lpstr>ВИДЕОФИЛЬМЫ О МУРАВЬЯХ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насекомых. Муравей</dc:title>
  <dc:creator>мария</dc:creator>
  <cp:lastModifiedBy>мария</cp:lastModifiedBy>
  <cp:revision>8</cp:revision>
  <dcterms:created xsi:type="dcterms:W3CDTF">2021-10-24T04:45:49Z</dcterms:created>
  <dcterms:modified xsi:type="dcterms:W3CDTF">2021-10-24T18:46:50Z</dcterms:modified>
</cp:coreProperties>
</file>