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9" r:id="rId2"/>
    <p:sldId id="256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766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836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342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9150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972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3666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946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831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28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45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67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96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43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01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34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066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11C4AB2-BA21-49AE-9F6D-8DBF82213C9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BAB95CA-E98E-4AEC-B50C-DD66BA665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369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FA7D8-DC34-4300-A94E-9F6719C4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378" y="2846251"/>
            <a:ext cx="10913243" cy="228973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Ягоды югорского края</a:t>
            </a:r>
            <a:br>
              <a:rPr lang="ru-RU" sz="49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образования: </a:t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Белявская Ирина Борисовна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628011, г. Ханты-Мансийск, ул. Мира, д. 52</a:t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тел./факс: (3467) 32-93-88, </a:t>
            </a:r>
            <a:r>
              <a:rPr lang="ru-RU" sz="16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16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lylyngsoyum@yandex.ru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3241E0-35CD-4D94-8E90-988677D13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1"/>
            <a:ext cx="7480075" cy="19169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учреждение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дополнительного образования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этнокультурно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-образовательный центр»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A37F533-186F-4965-B207-BC4A3F018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823" y="4334873"/>
            <a:ext cx="3133724" cy="208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607FE25D-FBF2-43A0-8EAF-42CEABDD1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841" y="415317"/>
            <a:ext cx="3293706" cy="241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91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6A421-BFAD-4621-BC05-223DB7CF2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ЗАДАНИЕ:</a:t>
            </a:r>
            <a:br>
              <a:rPr lang="ru-RU" dirty="0"/>
            </a:br>
            <a:r>
              <a:rPr lang="ru-RU" dirty="0"/>
              <a:t>НАРИСУЙ ЯГОДЫ 	ЮГОРСКОГО КРАЯ  </a:t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E9F551D-2D89-440E-9B9F-C1299B17B9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676469"/>
            <a:ext cx="5107274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58A1C79-D9BA-41F4-9753-FD149683A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297" y="676469"/>
            <a:ext cx="5107491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547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6346E-643A-4097-9918-44C6D851E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ОБРАЗЦЫ КАРТИНОК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46B07A5-D223-401A-A76A-36FB058F8A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84" y="537073"/>
            <a:ext cx="4198808" cy="419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844214A2-BEDB-4C90-9966-EA425C062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60" y="537073"/>
            <a:ext cx="5885283" cy="415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50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8836F-D476-43D7-B266-EC14B3193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4736874" cy="1507067"/>
          </a:xfrm>
        </p:spPr>
        <p:txBody>
          <a:bodyPr/>
          <a:lstStyle/>
          <a:p>
            <a:r>
              <a:rPr lang="ru-RU" dirty="0"/>
              <a:t>ОБРАЗЦЫ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C14E784-7AAA-4886-840A-4626C0149C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48" y="563299"/>
            <a:ext cx="2614208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F785143D-AE28-4B69-A45F-BFCFE5250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55" y="574254"/>
            <a:ext cx="3183261" cy="318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0B2AFA63-ACA4-425F-9850-C32C801DE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142" y="4178037"/>
            <a:ext cx="4376204" cy="246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FF1B6C45-2ED6-4597-A851-10D3DECEF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91" y="658819"/>
            <a:ext cx="4265011" cy="309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951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7BBF9-1072-4632-9F13-23200904B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3663853" cy="1507067"/>
          </a:xfrm>
        </p:spPr>
        <p:txBody>
          <a:bodyPr/>
          <a:lstStyle/>
          <a:p>
            <a:r>
              <a:rPr lang="ru-RU" dirty="0"/>
              <a:t>ОБРАЗЦЫ</a:t>
            </a:r>
          </a:p>
        </p:txBody>
      </p:sp>
      <p:pic>
        <p:nvPicPr>
          <p:cNvPr id="11278" name="Picture 14">
            <a:extLst>
              <a:ext uri="{FF2B5EF4-FFF2-40B4-BE49-F238E27FC236}">
                <a16:creationId xmlns:a16="http://schemas.microsoft.com/office/drawing/2014/main" id="{458CDC83-5A3D-455D-945C-18C888D2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82" y="501464"/>
            <a:ext cx="5760131" cy="398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>
            <a:extLst>
              <a:ext uri="{FF2B5EF4-FFF2-40B4-BE49-F238E27FC236}">
                <a16:creationId xmlns:a16="http://schemas.microsoft.com/office/drawing/2014/main" id="{24D29FCA-6ADE-4F04-B7DB-B89FEE1FD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225" y="501464"/>
            <a:ext cx="3587280" cy="398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771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93E5A-319B-4213-807A-ADC630EFA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3318621" cy="1507067"/>
          </a:xfrm>
        </p:spPr>
        <p:txBody>
          <a:bodyPr/>
          <a:lstStyle/>
          <a:p>
            <a:r>
              <a:rPr lang="ru-RU" dirty="0"/>
              <a:t>ОБРАЗЦЫ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66A2B284-515C-47C0-AE31-7A42B3680C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94" y="587828"/>
            <a:ext cx="3048033" cy="426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F42F0F8F-3797-4A26-B0B3-8940B53CD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67" y="587829"/>
            <a:ext cx="8149762" cy="425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585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9590D-B7C6-4E14-8B86-C9C0B0924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4643568" cy="1507067"/>
          </a:xfrm>
        </p:spPr>
        <p:txBody>
          <a:bodyPr/>
          <a:lstStyle/>
          <a:p>
            <a:r>
              <a:rPr lang="ru-RU" dirty="0"/>
              <a:t>ОБРАЗЦЫ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D5FA4326-D572-49DC-AD68-5E2E07B27A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639086"/>
            <a:ext cx="3826142" cy="25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87C1578C-179F-46AB-BF33-0293F121B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02" y="639086"/>
            <a:ext cx="6619586" cy="557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011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64090-7C50-4C3B-BDF0-D80B5608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206482"/>
            <a:ext cx="10465870" cy="123164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Отправь фотографию рисунка на электронную почту: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belavskay@rambler.ru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8B64B-894C-43E1-9577-018ACB757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10783110" cy="19845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ЖЕЛАЮ УСПЕХОВ! 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ВАС ВСЕ ПОЛУЧИТСЯ!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F947FB29-36CD-4730-A4F3-F3D0263AA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54" y="2690130"/>
            <a:ext cx="3526971" cy="251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37074EF8-FB14-4479-A694-FD574C932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92" y="2684165"/>
            <a:ext cx="2298279" cy="252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593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A024B4-54CA-48A9-B54C-28D581112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1" y="1912777"/>
            <a:ext cx="10867087" cy="3878424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будем знакомиться с ягодами Югорского края!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ответим на вопросы: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ягоды растут в тайге?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они из себя представляют?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ПРИГОТОВЬ КРАСКИ, КАРАНДАШИ, ЛАСТИК, ЛИСТ ФОРМАТА А-4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503B0E8-BE07-4960-817C-37D5BA7B081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4213" y="685800"/>
            <a:ext cx="10577512" cy="12269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Вуща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!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Паще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олэн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Здравствуйте, ребята! 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55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C2686-1598-4739-AEB0-E11180D05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Морошка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3920A7-0260-4CA0-88E9-A3ACFFDE26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94" y="3638939"/>
            <a:ext cx="3026983" cy="272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4B209A-727A-4587-9945-B39DC7695A94}"/>
              </a:ext>
            </a:extLst>
          </p:cNvPr>
          <p:cNvSpPr txBox="1"/>
          <p:nvPr/>
        </p:nvSpPr>
        <p:spPr>
          <a:xfrm>
            <a:off x="669385" y="671804"/>
            <a:ext cx="61178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RU" b="1" i="0" dirty="0">
              <a:solidFill>
                <a:srgbClr val="333333"/>
              </a:solidFill>
              <a:effectLst/>
              <a:latin typeface="YS Text"/>
            </a:endParaRPr>
          </a:p>
          <a:p>
            <a:pPr algn="just"/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Растет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 форме невысоких полукустарников, не превышающих высоту в 30 см. </a:t>
            </a:r>
          </a:p>
          <a:p>
            <a:pPr algn="just"/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Имеет мочковатую ползучую корневую систему и тонкие, прямостоячие стебли. Листья зубчатые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пятилопастные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морщинистые, с хорошо заметными жилками. На одном растение имеется всего лишь один белый цветок, цветение обычно начинается в июне.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BD9C6F0-3D62-484A-B2B1-3B2B40275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829" y="671804"/>
            <a:ext cx="4788101" cy="35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378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692E9-C50E-4F72-8734-29A4AEF20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голубика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97C72E-C98C-4D37-BD3B-F613D4A31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0" y="685800"/>
            <a:ext cx="6397723" cy="3382347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етвистый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многолетний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кустарник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высотой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30-50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(иногда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м).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Продолжительность жизни растения – 90-100 лет. Одревесневшие побеги растут вертикально или слегка поникают. Они покрыты светло-коричневой или сизой корой. Корневище у растения мочковатое, поверхностное. Из-за отсутствия корневых волосков для нормального развития необходим симбиоз с грибами (микориза). Листочки на коротких черешках растут супротивно.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C7530EC-1D4F-4445-99D4-3F0CB9AE4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52" y="767768"/>
            <a:ext cx="4860814" cy="364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0CA5826-59FE-4352-954E-7C92BFC2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434" y="4139120"/>
            <a:ext cx="3337604" cy="239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591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9F261E-8532-4DA0-A913-95C38FA0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487332"/>
            <a:ext cx="2945396" cy="1507067"/>
          </a:xfrm>
        </p:spPr>
        <p:txBody>
          <a:bodyPr/>
          <a:lstStyle/>
          <a:p>
            <a:r>
              <a:rPr lang="ru-RU" dirty="0"/>
              <a:t>ЧЕРНИКА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82669A-1FD3-4EE9-8DB3-DCE77B989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685801"/>
            <a:ext cx="5744580" cy="2001416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Растет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черника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ягода либо на кустах, либо на небольших деревцах. В наших краях вероятнее всего встретить первый вариант. Ростом куст будет не больше полуметра, состоит из нескольких веточек, они гладкие на ощупь зеленоватого цвета.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7E6B3A-9229-4225-B8F3-424088F22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338" y="4354661"/>
            <a:ext cx="3324455" cy="221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FA56753-B08E-472F-9EC0-4B1528F84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381" y="702678"/>
            <a:ext cx="5208360" cy="348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798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807C0-8C0C-4DE9-BF0D-29BE1D974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3337282" cy="1507067"/>
          </a:xfrm>
        </p:spPr>
        <p:txBody>
          <a:bodyPr/>
          <a:lstStyle/>
          <a:p>
            <a:r>
              <a:rPr lang="ru-RU" dirty="0"/>
              <a:t>БРУСНИКА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09BA82-489C-44E0-A148-3838E803F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1"/>
            <a:ext cx="6239102" cy="2607906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Брусника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растет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медленно. Такова особенность этого растения: её кусты очень долго формируют вегетативную часть (стебли и листья) и вообще очень медленно разрастаются в стороны, а в высоту после 4-5 года жизни практически не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растут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Максимальная высота куста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брусники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30-35 см, то есть ниже колена взрослого человека.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A38AC68-C536-425E-9FBA-7158BAC7A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861" y="4058816"/>
            <a:ext cx="3983494" cy="250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B01BBE3-B75E-4FA7-AB16-799DBB2A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446" y="685801"/>
            <a:ext cx="4857069" cy="319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052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3F0A5-507D-41E0-9EE3-3137E610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2702800" cy="1507067"/>
          </a:xfrm>
        </p:spPr>
        <p:txBody>
          <a:bodyPr/>
          <a:lstStyle/>
          <a:p>
            <a:r>
              <a:rPr lang="ru-RU" dirty="0"/>
              <a:t>КЛЮКВА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A27A2-9F84-4EA1-BFCF-E7AE0603F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5744580" cy="3615267"/>
          </a:xfrm>
        </p:spPr>
        <p:txBody>
          <a:bodyPr/>
          <a:lstStyle/>
          <a:p>
            <a:pPr marL="0" indent="0" algn="just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Кусты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клюквы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независимо от вида, выглядят как большинство представителей семейства вересковых: небольшие растения, склонные к образованию зарослей. Стебли тонкие, длиной 15-30 см. с продолговатыми темно-зелеными листьями. В длину листья до 15 мм, в ширину – до 6 мм.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Растут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они по спирали, располагаются на стебле снизу вверх через каждые несколько миллиметров. Чем моложе растение, тем листья расположены ближе.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272DF37-56D8-45F2-991D-437CE46B2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93" y="4301067"/>
            <a:ext cx="3465395" cy="230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5A5E2C00-E843-48DD-A7A5-D9C258A1E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388" y="632397"/>
            <a:ext cx="5225143" cy="348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100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0718F-EBAD-412D-8B7D-14E7AC44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4242351" cy="1507067"/>
          </a:xfrm>
        </p:spPr>
        <p:txBody>
          <a:bodyPr/>
          <a:lstStyle/>
          <a:p>
            <a:r>
              <a:rPr lang="ru-RU" dirty="0"/>
              <a:t>КРАСНАЯ СМОРОДИНА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7930A-3172-45E4-BD82-9F6DF103B57B}"/>
              </a:ext>
            </a:extLst>
          </p:cNvPr>
          <p:cNvSpPr txBox="1"/>
          <p:nvPr/>
        </p:nvSpPr>
        <p:spPr>
          <a:xfrm>
            <a:off x="684212" y="863601"/>
            <a:ext cx="59032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Смородина красная (лат.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Ribes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rubrum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или смородина садовая, или смородина обыкновенная – листопадный кустарничек семейства Крыжовниковые. В природе красная смородина растет в лесной зоне Евразии, образуя заросли на опушках, по берегам рек и ручьев. В культуре красную смородину еще в V веке стали выращивать голландцы, причем не как ягодный кустарник, а как декоративное растение. Именно поэтому красная смородина в Европе намного популярней, чем черная.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B300B7B-8453-4A1D-9BCB-63489C767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t="7543" r="8247"/>
          <a:stretch/>
        </p:blipFill>
        <p:spPr bwMode="auto">
          <a:xfrm>
            <a:off x="4248538" y="4085457"/>
            <a:ext cx="3694923" cy="251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7043FBD-7DF7-45D8-95C6-EE6E01B5F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89" y="359090"/>
            <a:ext cx="4772503" cy="350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867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73B73-0B8E-40A1-9DA3-59185A14F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4186368" cy="1507067"/>
          </a:xfrm>
        </p:spPr>
        <p:txBody>
          <a:bodyPr/>
          <a:lstStyle/>
          <a:p>
            <a:r>
              <a:rPr lang="ru-RU" dirty="0"/>
              <a:t>ЧЕРНАЯ СМОРОДИНА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163D93-BE5E-443E-897A-145EE6D26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5931192" cy="3615267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Черная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смородина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достигает 2-х метров в высоту, поэтому для правильного роста и беспрепятственного сбора ягод, расстояние между кустами должно составлять около 2 м. Сажая кусты в несколько радов правильное расположение это около 2,5 х 3,0 м. Обрезка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черной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смородины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необходима, потому что стимулирует растение к плодоношению. Наиболее плодородны отростки которым не более 4 лет.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B2A9D3D-FCEE-42AE-A43F-ECD1EB86A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577" y="4073848"/>
            <a:ext cx="3766846" cy="25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77074DF-73A7-4C67-9C19-66B4F7F6D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55" y="510190"/>
            <a:ext cx="5075854" cy="338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4067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77</TotalTime>
  <Words>579</Words>
  <Application>Microsoft Office PowerPoint</Application>
  <PresentationFormat>Широкоэкранный</PresentationFormat>
  <Paragraphs>36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Wingdings 3</vt:lpstr>
      <vt:lpstr>YS Text</vt:lpstr>
      <vt:lpstr>Сектор</vt:lpstr>
      <vt:lpstr>     Ягоды югорского края       Педагог дополнительного образования:  Белявская Ирина Борисовна  628011, г. Ханты-Мансийск, ул. Мира, д. 52 тел./факс: (3467) 32-93-88, e-mail: lylyngsoyum@yandex.ru </vt:lpstr>
      <vt:lpstr>Вуща! Паще олэн! Здравствуйте, ребята! </vt:lpstr>
      <vt:lpstr>Морошка</vt:lpstr>
      <vt:lpstr>голубика</vt:lpstr>
      <vt:lpstr>ЧЕРНИКА</vt:lpstr>
      <vt:lpstr>БРУСНИКА</vt:lpstr>
      <vt:lpstr>КЛЮКВА</vt:lpstr>
      <vt:lpstr>КРАСНАЯ СМОРОДИНА </vt:lpstr>
      <vt:lpstr>ЧЕРНАЯ СМОРОДИНА</vt:lpstr>
      <vt:lpstr>ЗАДАНИЕ: НАРИСУЙ ЯГОДЫ  ЮГОРСКОГО КРАЯ   </vt:lpstr>
      <vt:lpstr>ОБРАЗЦЫ КАРТИНОК</vt:lpstr>
      <vt:lpstr>ОБРАЗЦЫ</vt:lpstr>
      <vt:lpstr>ОБРАЗЦЫ</vt:lpstr>
      <vt:lpstr>ОБРАЗЦЫ</vt:lpstr>
      <vt:lpstr>ОБРАЗЦЫ</vt:lpstr>
      <vt:lpstr>Отправь фотографию рисунка на электронную почту: belavskay@rambler.ru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Ягоды югорского края       Педагог дополнительного образования:  Белявская Ирина Борисовна  628011, г. Ханты-Мансийск, ул. Мира, д. 52 тел./факс: (3467) 32-93-88, e-mail: lylyngsoyum@yandex.ru </dc:title>
  <dc:creator>мария</dc:creator>
  <cp:lastModifiedBy>мария</cp:lastModifiedBy>
  <cp:revision>16</cp:revision>
  <dcterms:created xsi:type="dcterms:W3CDTF">2021-10-24T15:12:35Z</dcterms:created>
  <dcterms:modified xsi:type="dcterms:W3CDTF">2021-10-24T16:30:14Z</dcterms:modified>
</cp:coreProperties>
</file>