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89" r:id="rId3"/>
    <p:sldId id="260" r:id="rId4"/>
    <p:sldId id="266" r:id="rId5"/>
    <p:sldId id="292" r:id="rId6"/>
    <p:sldId id="293" r:id="rId7"/>
    <p:sldId id="290" r:id="rId8"/>
    <p:sldId id="291" r:id="rId9"/>
    <p:sldId id="29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044" y="-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2EE5A-7115-4DBF-85FC-A3A735C6FF8A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D4830-749E-45EC-BD0A-35214AA56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 descr="C:\Березовая ветка ханты для рамки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883275"/>
            <a:ext cx="91440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115616" y="188640"/>
            <a:ext cx="673139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по программе «Бусинка» по теме: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«Плетение цепочки-Ромбик»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7628" y="4581128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дополнительного образования </a:t>
            </a:r>
            <a:r>
              <a:rPr lang="ru-RU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Молданова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Галина Сергеевна</a:t>
            </a:r>
            <a:endParaRPr lang="ru-RU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171"/>
          <a:stretch/>
        </p:blipFill>
        <p:spPr bwMode="auto">
          <a:xfrm>
            <a:off x="1113193" y="1504812"/>
            <a:ext cx="7010400" cy="3057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7544" y="260648"/>
            <a:ext cx="74168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плетения цепочки из бисера нам потребуется: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Бисер,проволока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диаметром 0,3 мм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9042" y="2420888"/>
            <a:ext cx="447303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Нанизываем на проволоку 3 бисерины, 1 опускаем, а через 2 продеваем проволоку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(скрещиваем)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18" r="86324" b="80696"/>
          <a:stretch/>
        </p:blipFill>
        <p:spPr bwMode="auto">
          <a:xfrm>
            <a:off x="5148064" y="2046332"/>
            <a:ext cx="3384376" cy="4558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 descr="C:\Березовая ветка ханты для рамки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883275"/>
            <a:ext cx="91440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07969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Березовая ветка ханты для рамки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883275"/>
            <a:ext cx="91440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763688" y="1196752"/>
            <a:ext cx="28083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Следующий шаг: набираем на проволоку3 бисерине скрещиваем обе лески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33" t="3288" r="71365" b="79510"/>
          <a:stretch/>
        </p:blipFill>
        <p:spPr bwMode="auto">
          <a:xfrm>
            <a:off x="5148064" y="332656"/>
            <a:ext cx="3361386" cy="5106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3" descr="C:\Березовая ветка ханты для рамки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883275"/>
            <a:ext cx="91440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971600" y="1412776"/>
            <a:ext cx="27363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Следующий шаг: набираем на проволоку 4 бисерины скрещиваем обе проволоки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41" t="3054" r="48347" b="80307"/>
          <a:stretch/>
        </p:blipFill>
        <p:spPr bwMode="auto">
          <a:xfrm>
            <a:off x="3493151" y="260648"/>
            <a:ext cx="5499193" cy="5264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r="25000" b="80561"/>
          <a:stretch/>
        </p:blipFill>
        <p:spPr bwMode="auto">
          <a:xfrm>
            <a:off x="3594837" y="404664"/>
            <a:ext cx="5294733" cy="5308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14517" y="1844824"/>
            <a:ext cx="28803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Следующий шаг: набираем на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проволоку 3 бисерины скрещиваем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проволоки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C:\Березовая ветка ханты для рамки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883275"/>
            <a:ext cx="91440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92406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801" b="81273"/>
          <a:stretch/>
        </p:blipFill>
        <p:spPr bwMode="auto">
          <a:xfrm>
            <a:off x="3779912" y="836712"/>
            <a:ext cx="4995528" cy="478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39552" y="1772816"/>
            <a:ext cx="29340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Следующий шаг: набираем на проволоку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бисерину скрещиваем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 проволоки</a:t>
            </a:r>
          </a:p>
        </p:txBody>
      </p:sp>
      <p:pic>
        <p:nvPicPr>
          <p:cNvPr id="4" name="Picture 3" descr="C:\Березовая ветка ханты для рамки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883275"/>
            <a:ext cx="91440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28343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чередовать бисер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49" t="19353" r="9698" b="67348"/>
          <a:stretch/>
        </p:blipFill>
        <p:spPr bwMode="auto">
          <a:xfrm>
            <a:off x="179512" y="2060848"/>
            <a:ext cx="8712969" cy="1954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 descr="C:\Березовая ветка ханты для рамки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883275"/>
            <a:ext cx="91440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48597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использовать данные схемы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84784"/>
            <a:ext cx="8280919" cy="4950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3451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44824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свидание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C:\Березовая ветка ханты для рамки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883275"/>
            <a:ext cx="91440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784389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488</TotalTime>
  <Words>98</Words>
  <Application>Microsoft Office PowerPoint</Application>
  <PresentationFormat>Экран (4:3)</PresentationFormat>
  <Paragraphs>13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Можно чередовать бисер</vt:lpstr>
      <vt:lpstr>Можно использовать данные схемы</vt:lpstr>
      <vt:lpstr>Спасибо за внимание   До свидание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User</dc:creator>
  <cp:lastModifiedBy>Людмила</cp:lastModifiedBy>
  <cp:revision>69</cp:revision>
  <dcterms:created xsi:type="dcterms:W3CDTF">2013-11-19T10:19:29Z</dcterms:created>
  <dcterms:modified xsi:type="dcterms:W3CDTF">2021-10-23T07:47:41Z</dcterms:modified>
</cp:coreProperties>
</file>