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0" r:id="rId7"/>
    <p:sldId id="262" r:id="rId8"/>
    <p:sldId id="264" r:id="rId9"/>
    <p:sldId id="259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3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8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0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6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46BB6-FF5C-4E93-A61B-34DBAD097D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6A3B5-676E-42ED-B01D-7102F2E74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202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Коренные народы Югры.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Промыслы народов ханты и манси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F8124-CCD9-458E-9975-E1D1EBC65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29001"/>
            <a:ext cx="6815669" cy="1898780"/>
          </a:xfrm>
        </p:spPr>
        <p:txBody>
          <a:bodyPr>
            <a:normAutofit fontScale="40000" lnSpcReduction="20000"/>
          </a:bodyPr>
          <a:lstStyle/>
          <a:p>
            <a:r>
              <a:rPr lang="ru-RU" sz="6200" dirty="0">
                <a:solidFill>
                  <a:schemeClr val="accent6">
                    <a:lumMod val="50000"/>
                  </a:schemeClr>
                </a:solidFill>
              </a:rPr>
              <a:t>Педагог дополнительного образования: </a:t>
            </a:r>
          </a:p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Белявская Ирина Борисовна</a:t>
            </a:r>
          </a:p>
          <a:p>
            <a:endParaRPr lang="ru-RU" sz="4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4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45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00917-173D-41DA-9D97-76CAD346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Питание коренных народов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DF55E-F80A-4C88-92C9-1DEA9C90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71" y="2593910"/>
            <a:ext cx="4571998" cy="33870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пища ханты и манси – рыба и мясо. Главная роль отводится мясу дикого оленя. Его вялили, коптили. Рыбу ели сырой, соленой, вяленой.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CDD718-3C2A-4F7E-B5E5-CE3DCCF4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2" y="2659225"/>
            <a:ext cx="4982547" cy="33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282F-E817-467D-9EA8-9D740171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энциклопедия о народах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и манси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0E270-B29A-445A-BD30-46E25522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видео для детей, повторите материал: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и 6 серию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http://lylyngsoyum.ru/load/25-1-0-331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6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5D60-2AA3-4E72-8182-E1E730C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7D7CD-BC27-46F4-BD6A-6492277C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82" y="2575249"/>
            <a:ext cx="4805265" cy="348346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Приготовь краски или цветные карандаши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Нарисуй рисунок: «Наш край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Югра»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04956C-ABB5-4CD4-9715-C48BAD5C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6" y="2575249"/>
            <a:ext cx="4912012" cy="34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9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EFF80-1BF4-4464-A7A6-CE053044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EDDF00-6EAE-43AE-B59F-C7C1B543D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34" y="2541750"/>
            <a:ext cx="457268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5E9614-DF04-472B-9AA0-C06190C4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64" y="2557993"/>
            <a:ext cx="4952449" cy="33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2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75D67-34E3-4577-BC65-F247FB19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924BB9-ED7C-49A6-9831-72666C1F9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557993"/>
            <a:ext cx="464579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4D869B7-5778-4DAD-B948-DFDA712B3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/>
          <a:stretch/>
        </p:blipFill>
        <p:spPr bwMode="auto">
          <a:xfrm>
            <a:off x="6250801" y="2557993"/>
            <a:ext cx="4721998" cy="32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6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45DB-DD84-4418-B8D7-C13F9614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A2C808-2586-4F37-B626-369A61AA5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2" y="2669429"/>
            <a:ext cx="459122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59F1A2-110B-43BC-8FAC-C5505E2A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4613"/>
          <a:stretch/>
        </p:blipFill>
        <p:spPr bwMode="auto">
          <a:xfrm>
            <a:off x="5863014" y="2697422"/>
            <a:ext cx="5309119" cy="32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4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E2A36-3B30-48DF-A175-E5C9858E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FB4BB-5A54-4F09-8963-AA4092100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70" y="2632638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081CE-F93C-4B6B-9EE1-DC9FE78B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2632638"/>
            <a:ext cx="3321698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2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9753-5854-4A54-9220-CC9DE47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Отправь фотографию рисунка на электронную почту: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16A28A8-A19D-47DC-8FE1-5F2202B5A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6" y="2646940"/>
            <a:ext cx="4573553" cy="3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B62C9B9-F921-4902-8784-09898817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37" y="2646940"/>
            <a:ext cx="5701147" cy="32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BBD1D-E456-47C7-94B9-D57E6B54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30386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2AEEE-AAA5-4276-B740-C0A0B70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Сегодня вы узнаете о коренных жителях Югры.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промыслах, которыми владеют эти народы.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для Вас: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Посмотрите презентацию, видеофильмы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Нарисуйте картину «Коренные жители Югры»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25ED9-0BB3-4083-9B72-14D4059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ПИСЬМЕННОСТИ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ACA0-A854-4776-B78E-B4DF5C86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4" y="2771192"/>
            <a:ext cx="6186196" cy="31046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У обско-угорских народов народа письменности не было до 30-х годов ХХ столетия. Но это не значит, что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ханты и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манси не было поэзии и устного народного творчества. Они были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и передавались из поколения в поколение.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Главные хранители народной мудрости - певцы и сказители.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97547F-B701-4750-AEF5-2C68A375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17" y="2488062"/>
            <a:ext cx="3393425" cy="33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70B-5AB7-4560-A94D-B019404D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</a:t>
            </a:r>
            <a:r>
              <a:rPr lang="ru-RU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Самарово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(ныне это город Ханты-Мансийск).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34088-4602-482B-9EC4-21863B6C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Коренные малочисленные народы Ханты-Мансийского автономного округа ханты и манси, два близкородственных по языку и культуре финноугорских народа. 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Обские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 помощью легенд, мифов, сказок сохранили свои обычаи и традиции.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Фольклор обских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прививает понятия о нравственных ценностях и этике, воссоздает картину исторического прошлого. </a:t>
            </a:r>
          </a:p>
          <a:p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6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E1AC9-C563-4CF1-8CBA-D8DE5B54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Кто такие манси, ханты? </a:t>
            </a:r>
            <a:r>
              <a:rPr lang="ru-RU" sz="3200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(коренное население Югры)</a:t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Как манси и ханты относятся к природе?</a:t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61D13-CFFE-4A91-BF07-C63680D0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люди хлебопашцы-мастера. А мы, манси, мастера ловить осетра, муксуна… Мы таежные люди, умелые ловцы зверя и рыбы. Мы - охотники. Мы – рыбаки. Мы – мастера ловцы, мы – следопыты. Мы –мастера пасти оленей». 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пишет о своем народе писатель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Юван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манси и ханты имеют древнюю культуру и очень близки к родной природе. Для мансийских, хантыйских поэтов лес – «брат родной», «родимый дом». В лесу, в тайге ханты и манси строят свои жилища, охотятся, добывают пищу и стараются беречь лесные богатства.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7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FFF2-BB6F-46E2-BD5A-7B14BA51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61" y="1380328"/>
            <a:ext cx="5178863" cy="3123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EF5C3-3671-4F3F-B8ED-092867D8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 и манси занимаются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охотой и рыболовством, </a:t>
            </a:r>
            <a:r>
              <a:rPr lang="ru-RU" sz="240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часть населения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— оленеводством.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занятия ханты (остяки) — промысловая охота, рыбная ловля и разведение оленей. Изначально остяки занимали восточные склоны Урала, речные долины Иртыша, Васюгана, Оби,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кочевья они также проживали в чумах, а в местах частых стойбищ ставили избы из дерева или рыли землянки.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Источник: Яндекс картинки">
            <a:extLst>
              <a:ext uri="{FF2B5EF4-FFF2-40B4-BE49-F238E27FC236}">
                <a16:creationId xmlns:a16="http://schemas.microsoft.com/office/drawing/2014/main" id="{B3D6178A-4EDF-452E-972B-DA8EFC4F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696771"/>
            <a:ext cx="2519265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9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B771-2675-4B24-9B2F-67CBC0BD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0FFF4-BFAD-4433-ADE1-D27E67E9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веков манси (вогулы) были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охотниками-собирателями и скотоводами.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Жили они в чумах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жилищах конической формы, остов которых накрывался берестой или шкурами. Нередко на зимовье манси перебирались в дома-срубы с насыпной крышей, которые отапливались чувалом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пристенным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очагом, сооруженным из жердей и глины.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8C1A-07E8-4153-9DC8-9015B5E6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23A1-9E78-4774-992E-F6D79E25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89579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промысел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 – самая процветающая группа позвоночных животных на нашей планете, появившаяся на Земле 200 млн. лет назад. Рыбы – основа жизнеобеспечения народов Югры, важный источник пищи, «живое серебро» нашего края.</a:t>
            </a: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F5DDE2D-39B8-469B-9F93-A8F254C3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22" y="2556930"/>
            <a:ext cx="4425246" cy="3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59726-C80E-4A01-8946-A5BE665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Род деятельности женщины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72A14-B355-4DE6-A4F9-941BC570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2603241"/>
            <a:ext cx="4889241" cy="34803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Женщины занимались хозяйством и рукоделием. Необходимые в быту вещи и одежду они изготавливали из подручных материалов: бересты, дерева, травы, шкур животных, рыбьей кожи. </a:t>
            </a:r>
          </a:p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Из бересты делали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набирки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для ягод, миски –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чуманы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заплечные короба, детские колыбели, делали обереги, которые защищали их в дальнейшем от злых духов.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alibri, sans-serif"/>
              </a:rPr>
              <a:t> 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42DAEBD-DD1B-4919-82E1-BC977AEC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814"/>
            <a:ext cx="5093784" cy="32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41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691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Calibri, sans-serif</vt:lpstr>
      <vt:lpstr>Garamond</vt:lpstr>
      <vt:lpstr>Times New Roman</vt:lpstr>
      <vt:lpstr>Times New Roman, serif</vt:lpstr>
      <vt:lpstr>Натуральные материалы</vt:lpstr>
      <vt:lpstr> Муниципальное бюджетное учреждение дополнительного образования «Детский этнокультурно-образовательный центр»   Коренные народы Югры.  Промыслы народов ханты и манси</vt:lpstr>
      <vt:lpstr>Вуща! Паще олэн! Здравствуйте, ребята! </vt:lpstr>
      <vt:lpstr>О ПИСЬМЕННОСТИ</vt:lpstr>
      <vt:lpstr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Самарово (ныне это город Ханты-Мансийск).</vt:lpstr>
      <vt:lpstr>- Кто такие манси, ханты? (коренное население Югры) - Как манси и ханты относятся к природе? </vt:lpstr>
      <vt:lpstr>ПРОМЫСЛЫ</vt:lpstr>
      <vt:lpstr>ПРОМЫСЛЫ</vt:lpstr>
      <vt:lpstr>ПРОМЫСЛЫ</vt:lpstr>
      <vt:lpstr>Род деятельности женщины</vt:lpstr>
      <vt:lpstr>Питание коренных народов</vt:lpstr>
      <vt:lpstr>Видео энциклопедия о народах  ханты и манси</vt:lpstr>
      <vt:lpstr>Задание</vt:lpstr>
      <vt:lpstr>Образцы рисунков</vt:lpstr>
      <vt:lpstr>Образцы рисунков</vt:lpstr>
      <vt:lpstr>Образцы рисунков</vt:lpstr>
      <vt:lpstr>Образцы рисунков</vt:lpstr>
      <vt:lpstr>Отправь фотографию рисунка на электронную почту: belavskay@rambler.ru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народы Югры.  Промыслы народов ханты и манси</dc:title>
  <dc:creator>мария</dc:creator>
  <cp:lastModifiedBy>мария</cp:lastModifiedBy>
  <cp:revision>18</cp:revision>
  <dcterms:created xsi:type="dcterms:W3CDTF">2021-10-24T03:24:58Z</dcterms:created>
  <dcterms:modified xsi:type="dcterms:W3CDTF">2021-10-25T15:57:33Z</dcterms:modified>
</cp:coreProperties>
</file>