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6" r:id="rId3"/>
    <p:sldId id="258" r:id="rId4"/>
    <p:sldId id="273" r:id="rId5"/>
    <p:sldId id="266" r:id="rId6"/>
    <p:sldId id="274" r:id="rId7"/>
    <p:sldId id="275" r:id="rId8"/>
    <p:sldId id="276" r:id="rId9"/>
    <p:sldId id="277" r:id="rId10"/>
    <p:sldId id="260" r:id="rId11"/>
    <p:sldId id="278" r:id="rId12"/>
    <p:sldId id="279" r:id="rId13"/>
    <p:sldId id="28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2056E55-D0E8-4940-B3F3-9A4D2D79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4221088"/>
            <a:ext cx="4618856" cy="1874912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/>
              <a:t>Педагог дополнительного образования: </a:t>
            </a:r>
          </a:p>
          <a:p>
            <a:pPr algn="r"/>
            <a:r>
              <a:rPr lang="ru-RU" b="1" dirty="0"/>
              <a:t>Норова Ольга </a:t>
            </a:r>
            <a:r>
              <a:rPr lang="ru-RU" b="1" dirty="0" err="1"/>
              <a:t>Мартыновна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7B9073-ABD5-48A7-A46E-B52152A43220}"/>
              </a:ext>
            </a:extLst>
          </p:cNvPr>
          <p:cNvSpPr txBox="1">
            <a:spLocks/>
          </p:cNvSpPr>
          <p:nvPr/>
        </p:nvSpPr>
        <p:spPr>
          <a:xfrm>
            <a:off x="1763688" y="1916832"/>
            <a:ext cx="5548322" cy="11380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/>
              <a:t>«</a:t>
            </a:r>
            <a:r>
              <a:rPr lang="ru-RU" sz="6600" dirty="0" err="1"/>
              <a:t>Йивыт</a:t>
            </a:r>
            <a:r>
              <a:rPr lang="ru-RU" sz="66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35901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ecology.md/md/articles/facts_svidet/pic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09077"/>
            <a:ext cx="2808312" cy="2106234"/>
          </a:xfrm>
          <a:prstGeom prst="rect">
            <a:avLst/>
          </a:prstGeom>
          <a:noFill/>
        </p:spPr>
      </p:pic>
      <p:pic>
        <p:nvPicPr>
          <p:cNvPr id="17410" name="Picture 2" descr="http://www.foto.gorsky.ru/gallery/foto/natur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214" y="1490854"/>
            <a:ext cx="2975513" cy="1920635"/>
          </a:xfrm>
          <a:prstGeom prst="rect">
            <a:avLst/>
          </a:prstGeom>
          <a:noFill/>
        </p:spPr>
      </p:pic>
      <p:pic>
        <p:nvPicPr>
          <p:cNvPr id="17414" name="Picture 6" descr="http://4dvor.com/upload/image/sazhency/kedr_sib_vetka.jpg"/>
          <p:cNvPicPr>
            <a:picLocks noChangeAspect="1" noChangeArrowheads="1"/>
          </p:cNvPicPr>
          <p:nvPr/>
        </p:nvPicPr>
        <p:blipFill>
          <a:blip r:embed="rId4" cstate="print"/>
          <a:srcRect b="13749"/>
          <a:stretch>
            <a:fillRect/>
          </a:stretch>
        </p:blipFill>
        <p:spPr bwMode="auto">
          <a:xfrm rot="5400000">
            <a:off x="1403704" y="3536325"/>
            <a:ext cx="2258842" cy="2886320"/>
          </a:xfrm>
          <a:prstGeom prst="rect">
            <a:avLst/>
          </a:prstGeom>
          <a:noFill/>
        </p:spPr>
      </p:pic>
      <p:pic>
        <p:nvPicPr>
          <p:cNvPr id="17416" name="Picture 8" descr="http://www.avent-live.philips.ru/pics/_600_600_90_380667308948595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214" y="3785392"/>
            <a:ext cx="3098019" cy="2323514"/>
          </a:xfrm>
          <a:prstGeom prst="rect">
            <a:avLst/>
          </a:prstGeom>
          <a:noFill/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FC20756-CAB7-4F42-B676-1610CAF5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ru-RU" dirty="0"/>
              <a:t>Отгадай – с какого дерева шишка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05C7FA-5AA9-4507-8B7A-0FDA3C13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4546848" cy="1219200"/>
          </a:xfrm>
        </p:spPr>
        <p:txBody>
          <a:bodyPr/>
          <a:lstStyle/>
          <a:p>
            <a:r>
              <a:rPr lang="ru-RU" dirty="0"/>
              <a:t>Проверь себя </a:t>
            </a:r>
          </a:p>
        </p:txBody>
      </p:sp>
      <p:pic>
        <p:nvPicPr>
          <p:cNvPr id="4" name="Picture 6" descr="http://4dvor.com/upload/image/sazhency/kedr_sib_vetka.jpg">
            <a:extLst>
              <a:ext uri="{FF2B5EF4-FFF2-40B4-BE49-F238E27FC236}">
                <a16:creationId xmlns:a16="http://schemas.microsoft.com/office/drawing/2014/main" id="{3A2ABD0A-04AD-4F23-B9E4-513A40A2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3749"/>
          <a:stretch>
            <a:fillRect/>
          </a:stretch>
        </p:blipFill>
        <p:spPr bwMode="auto">
          <a:xfrm rot="5400000">
            <a:off x="5167771" y="2251165"/>
            <a:ext cx="2258842" cy="2886320"/>
          </a:xfrm>
          <a:prstGeom prst="rect">
            <a:avLst/>
          </a:prstGeom>
          <a:noFill/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7F00313-6516-43BC-B702-75726320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823955" cy="41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5C4E8-C4DE-4945-8FFF-6305A79E85D9}"/>
              </a:ext>
            </a:extLst>
          </p:cNvPr>
          <p:cNvSpPr txBox="1"/>
          <p:nvPr/>
        </p:nvSpPr>
        <p:spPr>
          <a:xfrm>
            <a:off x="5364088" y="1598920"/>
            <a:ext cx="208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кедровая</a:t>
            </a:r>
          </a:p>
        </p:txBody>
      </p:sp>
    </p:spTree>
    <p:extLst>
      <p:ext uri="{BB962C8B-B14F-4D97-AF65-F5344CB8AC3E}">
        <p14:creationId xmlns:p14="http://schemas.microsoft.com/office/powerpoint/2010/main" val="254535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2BEDCDBC-D887-4C95-B2C8-D74712AB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dirty="0"/>
              <a:t>Проверь себя  </a:t>
            </a:r>
          </a:p>
        </p:txBody>
      </p:sp>
      <p:pic>
        <p:nvPicPr>
          <p:cNvPr id="5" name="Picture 8" descr="http://www.avent-live.philips.ru/pics/_600_600_90_380667308948595989.jpg">
            <a:extLst>
              <a:ext uri="{FF2B5EF4-FFF2-40B4-BE49-F238E27FC236}">
                <a16:creationId xmlns:a16="http://schemas.microsoft.com/office/drawing/2014/main" id="{A0BC8EE9-DECB-45A4-9E07-AC19E5A7E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140" y="2852936"/>
            <a:ext cx="3744416" cy="280831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A4A94-B0FC-4CB8-9AC9-2D91CB800CA0}"/>
              </a:ext>
            </a:extLst>
          </p:cNvPr>
          <p:cNvSpPr txBox="1"/>
          <p:nvPr/>
        </p:nvSpPr>
        <p:spPr>
          <a:xfrm>
            <a:off x="5148064" y="1844824"/>
            <a:ext cx="2808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сосновая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91A196-65F8-4591-A4B7-A0E10949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2880320" cy="3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3107FF-8A4B-4FB8-B24B-34A261E3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pic>
        <p:nvPicPr>
          <p:cNvPr id="4" name="Picture 2" descr="http://www.foto.gorsky.ru/gallery/foto/nature06.jpg">
            <a:extLst>
              <a:ext uri="{FF2B5EF4-FFF2-40B4-BE49-F238E27FC236}">
                <a16:creationId xmlns:a16="http://schemas.microsoft.com/office/drawing/2014/main" id="{5E3BA2A7-8A26-4324-A482-528CA4AF2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847489" cy="2483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2D379-B587-403B-ABDC-B079D02EF770}"/>
              </a:ext>
            </a:extLst>
          </p:cNvPr>
          <p:cNvSpPr txBox="1"/>
          <p:nvPr/>
        </p:nvSpPr>
        <p:spPr>
          <a:xfrm>
            <a:off x="4572000" y="1933118"/>
            <a:ext cx="3384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Лиственница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97DAE72-C096-4544-92EC-031A3D5E6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5038" b="9838"/>
          <a:stretch/>
        </p:blipFill>
        <p:spPr bwMode="auto">
          <a:xfrm>
            <a:off x="1115616" y="1609952"/>
            <a:ext cx="2592288" cy="46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2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4E672-6244-4F3D-A329-C2688420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 ЁМАС УЛУМ!  ДО СВИДАНИЯ!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0C65363-8F3A-41CE-A871-BA35CA94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2708920"/>
            <a:ext cx="6707088" cy="3387080"/>
          </a:xfrm>
        </p:spPr>
        <p:txBody>
          <a:bodyPr>
            <a:normAutofit/>
          </a:bodyPr>
          <a:lstStyle/>
          <a:p>
            <a:r>
              <a:rPr lang="ru-RU" sz="3600" dirty="0"/>
              <a:t>Задание: нарисуйте рисунок к легенде о лиственнице</a:t>
            </a:r>
          </a:p>
        </p:txBody>
      </p:sp>
    </p:spTree>
    <p:extLst>
      <p:ext uri="{BB962C8B-B14F-4D97-AF65-F5344CB8AC3E}">
        <p14:creationId xmlns:p14="http://schemas.microsoft.com/office/powerpoint/2010/main" val="124568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916832"/>
            <a:ext cx="5548322" cy="1138012"/>
          </a:xfrm>
        </p:spPr>
        <p:txBody>
          <a:bodyPr/>
          <a:lstStyle/>
          <a:p>
            <a:r>
              <a:rPr lang="ru-RU" dirty="0" err="1"/>
              <a:t>Йивыт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77283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Весной веселит, летом холодит,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Осенью питает, зимой согревает.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4688206-4B9A-4316-984F-DEA0BD3189A6}"/>
              </a:ext>
            </a:extLst>
          </p:cNvPr>
          <p:cNvSpPr txBox="1">
            <a:spLocks/>
          </p:cNvSpPr>
          <p:nvPr/>
        </p:nvSpPr>
        <p:spPr>
          <a:xfrm>
            <a:off x="1745937" y="1124744"/>
            <a:ext cx="5548322" cy="113801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Деревья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577" y="2708920"/>
            <a:ext cx="4329114" cy="33632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 меня длинней иголки,</a:t>
            </a:r>
            <a:br>
              <a:rPr lang="ru-RU" dirty="0"/>
            </a:br>
            <a:r>
              <a:rPr lang="ru-RU" dirty="0"/>
              <a:t>Чем у елки.</a:t>
            </a:r>
            <a:br>
              <a:rPr lang="ru-RU" dirty="0"/>
            </a:br>
            <a:r>
              <a:rPr lang="ru-RU" dirty="0"/>
              <a:t>Очень прямо я расту</a:t>
            </a:r>
            <a:br>
              <a:rPr lang="ru-RU" dirty="0"/>
            </a:br>
            <a:r>
              <a:rPr lang="ru-RU" dirty="0"/>
              <a:t>В высоту.</a:t>
            </a:r>
            <a:br>
              <a:rPr lang="ru-RU" dirty="0"/>
            </a:br>
            <a:r>
              <a:rPr lang="ru-RU" dirty="0"/>
              <a:t>Если я не на опушке,</a:t>
            </a:r>
            <a:br>
              <a:rPr lang="ru-RU" dirty="0"/>
            </a:br>
            <a:r>
              <a:rPr lang="ru-RU" dirty="0"/>
              <a:t>Ветки – только на макушке.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6779096" cy="1219200"/>
          </a:xfrm>
        </p:spPr>
        <p:txBody>
          <a:bodyPr/>
          <a:lstStyle/>
          <a:p>
            <a:r>
              <a:rPr lang="ru-RU" dirty="0"/>
              <a:t>Хвойные  деревья </a:t>
            </a:r>
          </a:p>
        </p:txBody>
      </p:sp>
      <p:pic>
        <p:nvPicPr>
          <p:cNvPr id="2052" name="Picture 4" descr="http://www.tomsk.ru/userpic/news/2010/Feb/03/55937_view.jpg"/>
          <p:cNvPicPr>
            <a:picLocks noChangeAspect="1" noChangeArrowheads="1"/>
          </p:cNvPicPr>
          <p:nvPr/>
        </p:nvPicPr>
        <p:blipFill>
          <a:blip r:embed="rId2" cstate="print"/>
          <a:srcRect r="18296"/>
          <a:stretch>
            <a:fillRect/>
          </a:stretch>
        </p:blipFill>
        <p:spPr bwMode="auto">
          <a:xfrm>
            <a:off x="4593691" y="1981892"/>
            <a:ext cx="4157575" cy="3816424"/>
          </a:xfrm>
          <a:prstGeom prst="rect">
            <a:avLst/>
          </a:prstGeom>
          <a:noFill/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688AE2C9-7DF0-4F5C-A75F-173E91710FD4}"/>
              </a:ext>
            </a:extLst>
          </p:cNvPr>
          <p:cNvSpPr txBox="1">
            <a:spLocks/>
          </p:cNvSpPr>
          <p:nvPr/>
        </p:nvSpPr>
        <p:spPr>
          <a:xfrm>
            <a:off x="468040" y="1371600"/>
            <a:ext cx="460851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ТАРЫГ - СОСНА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36BCFA-4CD8-4C2F-8B08-947DDFB7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219200"/>
          </a:xfrm>
        </p:spPr>
        <p:txBody>
          <a:bodyPr/>
          <a:lstStyle/>
          <a:p>
            <a:r>
              <a:rPr lang="ru-RU" dirty="0"/>
              <a:t>ХОВТ -ЕЛЬ</a:t>
            </a:r>
          </a:p>
        </p:txBody>
      </p:sp>
      <p:pic>
        <p:nvPicPr>
          <p:cNvPr id="4" name="Picture 6" descr="http://communitygardeners.ru/sites/default/files/el.jpg">
            <a:extLst>
              <a:ext uri="{FF2B5EF4-FFF2-40B4-BE49-F238E27FC236}">
                <a16:creationId xmlns:a16="http://schemas.microsoft.com/office/drawing/2014/main" id="{68C3CFE3-9B9F-425B-9CFF-5A77F267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88346"/>
            <a:ext cx="4464496" cy="594938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2876-FA05-4BB1-8771-F2EF39702789}"/>
              </a:ext>
            </a:extLst>
          </p:cNvPr>
          <p:cNvSpPr txBox="1"/>
          <p:nvPr/>
        </p:nvSpPr>
        <p:spPr>
          <a:xfrm>
            <a:off x="323528" y="321297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Что же это за девица:</a:t>
            </a:r>
            <a:br>
              <a:rPr lang="ru-RU" sz="2400" dirty="0"/>
            </a:br>
            <a:r>
              <a:rPr lang="ru-RU" sz="2400" dirty="0"/>
              <a:t>Не швея, не мастерица,</a:t>
            </a:r>
            <a:br>
              <a:rPr lang="ru-RU" sz="2400" dirty="0"/>
            </a:br>
            <a:r>
              <a:rPr lang="ru-RU" sz="2400" dirty="0"/>
              <a:t>Ничего сама не шьет,</a:t>
            </a:r>
            <a:br>
              <a:rPr lang="ru-RU" sz="2400" dirty="0"/>
            </a:br>
            <a:r>
              <a:rPr lang="ru-RU" sz="2400" dirty="0"/>
              <a:t>А в иголках круглый год?</a:t>
            </a:r>
          </a:p>
        </p:txBody>
      </p:sp>
    </p:spTree>
    <p:extLst>
      <p:ext uri="{BB962C8B-B14F-4D97-AF65-F5344CB8AC3E}">
        <p14:creationId xmlns:p14="http://schemas.microsoft.com/office/powerpoint/2010/main" val="568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7"/>
            <a:ext cx="350791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НАНК </a:t>
            </a:r>
            <a:br>
              <a:rPr lang="ru-RU" dirty="0"/>
            </a:br>
            <a:r>
              <a:rPr lang="ru-RU" dirty="0"/>
              <a:t>лиственница </a:t>
            </a:r>
          </a:p>
        </p:txBody>
      </p:sp>
      <p:pic>
        <p:nvPicPr>
          <p:cNvPr id="4" name="Picture 10" descr="http://www.alt-les.ru/images/listvennica-seas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250"/>
          <a:stretch>
            <a:fillRect/>
          </a:stretch>
        </p:blipFill>
        <p:spPr bwMode="auto">
          <a:xfrm>
            <a:off x="6798135" y="3581400"/>
            <a:ext cx="1986244" cy="28690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734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Вроде сосен, вроде елок,</a:t>
            </a:r>
            <a:br>
              <a:rPr lang="ru-RU" sz="2800" dirty="0"/>
            </a:br>
            <a:r>
              <a:rPr lang="ru-RU" sz="2800" dirty="0"/>
              <a:t>А зимою – без иголок.</a:t>
            </a:r>
          </a:p>
        </p:txBody>
      </p:sp>
      <p:pic>
        <p:nvPicPr>
          <p:cNvPr id="6" name="Picture 10" descr="http://www.alt-les.ru/images/listvennica-seasons.jpg"/>
          <p:cNvPicPr>
            <a:picLocks noChangeAspect="1" noChangeArrowheads="1"/>
          </p:cNvPicPr>
          <p:nvPr/>
        </p:nvPicPr>
        <p:blipFill>
          <a:blip r:embed="rId2" cstate="print"/>
          <a:srcRect l="22648" r="51102"/>
          <a:stretch>
            <a:fillRect/>
          </a:stretch>
        </p:blipFill>
        <p:spPr bwMode="auto">
          <a:xfrm>
            <a:off x="2433002" y="3658804"/>
            <a:ext cx="2084667" cy="2820206"/>
          </a:xfrm>
          <a:prstGeom prst="rect">
            <a:avLst/>
          </a:prstGeom>
          <a:noFill/>
        </p:spPr>
      </p:pic>
      <p:pic>
        <p:nvPicPr>
          <p:cNvPr id="7" name="Picture 10" descr="http://www.alt-les.ru/images/listvennica-seasons.jpg"/>
          <p:cNvPicPr>
            <a:picLocks noChangeAspect="1" noChangeArrowheads="1"/>
          </p:cNvPicPr>
          <p:nvPr/>
        </p:nvPicPr>
        <p:blipFill>
          <a:blip r:embed="rId2" cstate="print"/>
          <a:srcRect l="48796" r="24955"/>
          <a:stretch>
            <a:fillRect/>
          </a:stretch>
        </p:blipFill>
        <p:spPr bwMode="auto">
          <a:xfrm>
            <a:off x="395536" y="3694062"/>
            <a:ext cx="2037466" cy="2756350"/>
          </a:xfrm>
          <a:prstGeom prst="rect">
            <a:avLst/>
          </a:prstGeom>
          <a:noFill/>
        </p:spPr>
      </p:pic>
      <p:sp>
        <p:nvSpPr>
          <p:cNvPr id="9" name="AutoShape 2" descr="ÐÐ°ÑÑÐ¸Ð½ÐºÐ¸ Ð¿Ð¾ Ð·Ð°Ð¿ÑÐ¾ÑÑ ÑÐ¸ÑÑÐ½ÐºÐ¸ Ð´ÐµÑÐµÐ²ÑÑ Ð¶Ð¸Ð²ÑÐµ">
            <a:extLst>
              <a:ext uri="{FF2B5EF4-FFF2-40B4-BE49-F238E27FC236}">
                <a16:creationId xmlns:a16="http://schemas.microsoft.com/office/drawing/2014/main" id="{C8FD3626-99B6-4AE7-8007-0304BFF29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 descr="http://www.alt-les.ru/images/listvennica-seasons.jpg">
            <a:extLst>
              <a:ext uri="{FF2B5EF4-FFF2-40B4-BE49-F238E27FC236}">
                <a16:creationId xmlns:a16="http://schemas.microsoft.com/office/drawing/2014/main" id="{36BA25D2-5712-483B-B72F-054CC3969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5619"/>
          <a:stretch/>
        </p:blipFill>
        <p:spPr bwMode="auto">
          <a:xfrm>
            <a:off x="4597876" y="3658804"/>
            <a:ext cx="2084667" cy="288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B7D27-D3B2-4720-BC50-577C2A086064}"/>
              </a:ext>
            </a:extLst>
          </p:cNvPr>
          <p:cNvSpPr/>
          <p:nvPr/>
        </p:nvSpPr>
        <p:spPr>
          <a:xfrm>
            <a:off x="457200" y="1479848"/>
            <a:ext cx="38987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ea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давние времена это было... Человек на человека войной пошел. Кровь лилась…и взмолились женщины и дети: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«О, небо! Помоги!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7D49FEA-E0AB-4B3A-BED8-3058985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7" y="1086272"/>
            <a:ext cx="8229600" cy="78715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br>
              <a:rPr lang="ru-RU" sz="4400" b="1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ea typeface="Times New Roman" panose="02020603050405020304" pitchFamily="18" charset="0"/>
              </a:rPr>
              <a:t>«Легенда о лиственнице»</a:t>
            </a:r>
            <a:b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7E002D-B7B0-4BDD-B648-C55CDB1A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45" y="2095134"/>
            <a:ext cx="4631311" cy="34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3620269-3564-4694-A05E-68BF9B26B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47295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sz="18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Посмотрело небо: человек на человека войной идет, селение на селение…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E76150-B0D1-45A9-A706-D2844BD5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060849"/>
            <a:ext cx="2790928" cy="223224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4B57766-6F0D-4296-8F4B-2AEA4091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14" y="2420888"/>
            <a:ext cx="4585318" cy="36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9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672F580-F5A0-4B7D-A408-C68AEA24D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Разрыдалось оно от горя. Слезы на землю хлынули… На мертвого упадут - мертвый живой становится, да в дерево превращается.</a:t>
            </a:r>
            <a:endParaRPr lang="ru-RU" sz="1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ea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F0B35-CF68-4C01-9BA1-10831748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27661"/>
            <a:ext cx="2736304" cy="3252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A4EA2-E062-496C-B6E4-7896B23D3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8" t="31429" r="57588" b="6236"/>
          <a:stretch/>
        </p:blipFill>
        <p:spPr>
          <a:xfrm>
            <a:off x="4572000" y="3049914"/>
            <a:ext cx="2797968" cy="33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8FBA628-657A-4FCA-BE49-2E0E3F6C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042792" cy="45720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sz="18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Так появились на земле лиственницы. Не деревья они – воины погибшие. Летом наш мир наблюдают - зеленым деревом живут. Зимою прошлое вспоминают – от горя хвоинки роняют.</a:t>
            </a:r>
            <a:endParaRPr lang="ru-RU" sz="1800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10" descr="http://www.alt-les.ru/images/listvennica-seasons.jpg">
            <a:extLst>
              <a:ext uri="{FF2B5EF4-FFF2-40B4-BE49-F238E27FC236}">
                <a16:creationId xmlns:a16="http://schemas.microsoft.com/office/drawing/2014/main" id="{B744C2D0-D77F-4678-B0BC-655637DC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4943"/>
          <a:stretch>
            <a:fillRect/>
          </a:stretch>
        </p:blipFill>
        <p:spPr bwMode="auto">
          <a:xfrm>
            <a:off x="4667687" y="503051"/>
            <a:ext cx="2055511" cy="2769720"/>
          </a:xfrm>
          <a:prstGeom prst="rect">
            <a:avLst/>
          </a:prstGeom>
          <a:noFill/>
        </p:spPr>
      </p:pic>
      <p:pic>
        <p:nvPicPr>
          <p:cNvPr id="5" name="Picture 10" descr="http://www.alt-les.ru/images/listvennica-seasons.jpg">
            <a:extLst>
              <a:ext uri="{FF2B5EF4-FFF2-40B4-BE49-F238E27FC236}">
                <a16:creationId xmlns:a16="http://schemas.microsoft.com/office/drawing/2014/main" id="{AB152D5F-9921-4DEB-988F-B783F691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77250"/>
          <a:stretch>
            <a:fillRect/>
          </a:stretch>
        </p:blipFill>
        <p:spPr bwMode="auto">
          <a:xfrm>
            <a:off x="6372161" y="3272770"/>
            <a:ext cx="1983542" cy="3096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500</TotalTime>
  <Words>244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Times New Roman</vt:lpstr>
      <vt:lpstr>Wingdings 2</vt:lpstr>
      <vt:lpstr>Бумажная</vt:lpstr>
      <vt:lpstr>Презентация PowerPoint</vt:lpstr>
      <vt:lpstr>Йивыт </vt:lpstr>
      <vt:lpstr>Хвойные  деревья </vt:lpstr>
      <vt:lpstr>ХОВТ -ЕЛЬ</vt:lpstr>
      <vt:lpstr>НАНК  лиственница </vt:lpstr>
      <vt:lpstr>  «Легенда о лиственнице» </vt:lpstr>
      <vt:lpstr>Презентация PowerPoint</vt:lpstr>
      <vt:lpstr>Презентация PowerPoint</vt:lpstr>
      <vt:lpstr>Презентация PowerPoint</vt:lpstr>
      <vt:lpstr>Отгадай – с какого дерева шишка </vt:lpstr>
      <vt:lpstr>Проверь себя </vt:lpstr>
      <vt:lpstr>Проверь себя  </vt:lpstr>
      <vt:lpstr>Проверь себя</vt:lpstr>
      <vt:lpstr>ОС ЁМАС УЛУМ!  ДО СВИДАНИЯ!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Йивыт </dc:title>
  <cp:lastModifiedBy>Ольга Норова</cp:lastModifiedBy>
  <cp:revision>23</cp:revision>
  <dcterms:modified xsi:type="dcterms:W3CDTF">2021-10-23T11:13:46Z</dcterms:modified>
</cp:coreProperties>
</file>