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9" r:id="rId8"/>
    <p:sldId id="263" r:id="rId9"/>
    <p:sldId id="260" r:id="rId10"/>
    <p:sldId id="264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944F7AB-67B0-4CBD-A126-70A5970A53E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636200-C61D-4CD9-A8C4-A86B57326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64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7AB-67B0-4CBD-A126-70A5970A53E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200-C61D-4CD9-A8C4-A86B57326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7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7AB-67B0-4CBD-A126-70A5970A53E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200-C61D-4CD9-A8C4-A86B57326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2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7AB-67B0-4CBD-A126-70A5970A53E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200-C61D-4CD9-A8C4-A86B57326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944F7AB-67B0-4CBD-A126-70A5970A53E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C8636200-C61D-4CD9-A8C4-A86B57326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2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7AB-67B0-4CBD-A126-70A5970A53E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200-C61D-4CD9-A8C4-A86B57326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0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7AB-67B0-4CBD-A126-70A5970A53E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200-C61D-4CD9-A8C4-A86B57326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7AB-67B0-4CBD-A126-70A5970A53E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200-C61D-4CD9-A8C4-A86B57326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7AB-67B0-4CBD-A126-70A5970A53E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200-C61D-4CD9-A8C4-A86B57326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3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7AB-67B0-4CBD-A126-70A5970A53E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C8636200-C61D-4CD9-A8C4-A86B5732652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453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944F7AB-67B0-4CBD-A126-70A5970A53E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C8636200-C61D-4CD9-A8C4-A86B573265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021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44F7AB-67B0-4CBD-A126-70A5970A53E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636200-C61D-4CD9-A8C4-A86B573265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82947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gramuseum.ru/kollektsii/virtualnyie_katalogi/stareyshie_hudojniki_yugryi/igoshev_vladimir_aleksandrovich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3E65E-09C7-48BA-932A-6DD94BFC0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706" y="2043404"/>
            <a:ext cx="9070848" cy="50385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Старейшие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Художники Югры</a:t>
            </a:r>
            <a:br>
              <a:rPr lang="ru-RU" sz="3200" b="1" dirty="0"/>
            </a:b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B2E52E-CBD3-4D87-AE02-5FB0285F7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2631233"/>
            <a:ext cx="9070848" cy="2508031"/>
          </a:xfrm>
        </p:spPr>
        <p:txBody>
          <a:bodyPr>
            <a:normAutofit/>
          </a:bodyPr>
          <a:lstStyle/>
          <a:p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Вуща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Паще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олэн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Здравствуйте, ребята!</a:t>
            </a:r>
          </a:p>
          <a:p>
            <a:pPr algn="just"/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Сегодня мы поговорим о старейших художниках Югры. 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городе Ханты-Мансийске есть музеи, где можно познакомиться с творчеством художников Югры.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Познакомьтесь с творчеством двух художников.</a:t>
            </a:r>
          </a:p>
          <a:p>
            <a:pPr algn="just"/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96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AB092-038A-4D17-B7D6-19DD3DC5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7687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Картины художника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B517B78-992C-44EC-B547-59D2CCCE96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37776"/>
            <a:ext cx="3458547" cy="44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9384A1D8-21B7-4434-B2D9-B8C827094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90" y="1935486"/>
            <a:ext cx="6687134" cy="445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00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FFC1E-C50D-4BBF-A1DF-DD5C9885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902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Северная тематика в картинах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4639AAB-4796-44AC-86F7-DAD0040A30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1" y="2038101"/>
            <a:ext cx="2730358" cy="410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AF6BB133-618D-492A-8C3F-07BD7177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97" y="2048286"/>
            <a:ext cx="4083976" cy="40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03292AE0-4238-46DE-96C2-E96C77F96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771" y="2007300"/>
            <a:ext cx="2961260" cy="420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07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16B61-4F0D-4555-9EA9-9A38F798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7423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Картины художника В.А. Игошева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0BE815A-1844-432E-B697-878AE2899E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5" y="2075051"/>
            <a:ext cx="5063412" cy="415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BCBB219E-3701-48CF-8E6C-D3A486A8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82" y="2075051"/>
            <a:ext cx="5872793" cy="415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733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88C6B-35C4-48CB-B1E2-3C9AF223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Дом – музей В.А. Игошева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4AF1075-6F05-463B-BDB1-43A9283236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3868" r="2602" b="3353"/>
          <a:stretch/>
        </p:blipFill>
        <p:spPr bwMode="auto">
          <a:xfrm>
            <a:off x="3439933" y="2014195"/>
            <a:ext cx="5694737" cy="420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01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D0E28-6D75-4EC4-98A7-241552A1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202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Нарисуй свою картину «Моя Югра»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9A4D9-3B7D-42A0-82FD-F04291B9E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731" y="1845919"/>
            <a:ext cx="4833932" cy="7853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Подготовь краски или карандаши  и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начни творить. У тебя все получится!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BB0746BF-254F-44A2-AEED-3B95B34CA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t="4695" r="2577" b="4000"/>
          <a:stretch/>
        </p:blipFill>
        <p:spPr bwMode="auto">
          <a:xfrm>
            <a:off x="710731" y="2752531"/>
            <a:ext cx="4833932" cy="328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33500C85-B227-4366-945F-61FCD3119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38" y="2014194"/>
            <a:ext cx="5624531" cy="402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03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3AAF3AB-24EC-430A-8928-B7DBA1555A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587776"/>
            <a:ext cx="8037053" cy="568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70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511AB-0167-4564-9576-FD166960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Геннадий Степанович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Райшев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8FBB7B-F9B9-41DF-BA93-7A2E83FA4E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99" y="2012102"/>
            <a:ext cx="6392857" cy="420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4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93B9A-FFF3-4B0C-9B72-ED6EBAEC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302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Животный мир в картинах Г.С.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Райшева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F280E555-FF1C-4CEB-A9FA-66376C64D3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8" y="1944047"/>
            <a:ext cx="6013395" cy="38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5CCCB3C2-B39F-44A1-A1C8-D92E75EE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05" y="1944047"/>
            <a:ext cx="5250587" cy="38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2A773-5824-4DBB-8AE2-96F3C8EF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3822441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Север в картине Г.С. </a:t>
            </a:r>
            <a:r>
              <a:rPr lang="ru-RU" dirty="0" err="1"/>
              <a:t>Райшева</a:t>
            </a: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BBBC553-EBB8-4851-B954-0124344DC4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88" y="524238"/>
            <a:ext cx="6609241" cy="58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7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43256-26F5-4162-A3C4-E3D4BDE0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Художник за работой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4E3483A-F540-4F2C-ACC2-19AAD4585C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477" y="2122099"/>
            <a:ext cx="6780246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2B2A1B-B85C-433E-9C0B-628505826DB7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none" strike="noStrike" cap="all" dirty="0">
                <a:solidFill>
                  <a:srgbClr val="595959"/>
                </a:solidFill>
                <a:effectLst/>
                <a:hlinkClick r:id="rId3"/>
              </a:rPr>
              <a:t>ИГОШЕВ ВЛАДИМИР АЛЕКСАНДРОВИЧ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09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0C5FB-5AB0-4D4E-8210-4E22B4F53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Галерея – мастерская Г.С.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Райшева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407A0C3F-EBFB-4A43-8CF4-640ACF210A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69" y="1941999"/>
            <a:ext cx="6406981" cy="427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5AC27-CBE9-4CF9-9F87-EF4D6E49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6652"/>
            <a:ext cx="10058400" cy="113022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Игошев Владимир Александрович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0872F6-DB4C-45A6-ACE4-10FA0EA57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147" y="1642188"/>
            <a:ext cx="7557796" cy="4478693"/>
          </a:xfrm>
        </p:spPr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28 октября 1921 г. около села Аскино в Башкирии. С детства увлечен рисованием. После успешного окончания Уфимского художественного училища в 1940 году, начал педагогическую и творческую деятельность. Во время Великой Отечественной войны с 1941 по 1943 г. Владимир Александрович Игошев служил в действующей армии. Был тяжело ранен под Сталинградом, долго находился в госпитале.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Вернувшись в Уфу, несмотря на тяжелое состояние здоровья старался много рисовать. В 1944 г. Игошев едет в Москву и поступает в Государственный художественный институт имени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В.И.Сурикова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где учится у известных художников Г.Г. Ряжского, В.В.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Почиталова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Д.К.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Мочальского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призывал учиться </a:t>
            </a:r>
            <a:r>
              <a:rPr lang="ru-RU" sz="20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искусству каждодневно!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B259B48-7FD9-45A0-8DE5-8B3E92D8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42188"/>
            <a:ext cx="2855163" cy="428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8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6ECA-96F4-488E-90A5-C16DD7D16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Картины художника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F4D3FC-7E07-4856-9382-655BA19041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02" y="2189863"/>
            <a:ext cx="4728140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69D2BD0-0AA4-40E4-B762-0A39916C8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89863"/>
            <a:ext cx="5242983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0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57</TotalTime>
  <Words>249</Words>
  <Application>Microsoft Office PowerPoint</Application>
  <PresentationFormat>Широкоэкранный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Garamond</vt:lpstr>
      <vt:lpstr>Times New Roman</vt:lpstr>
      <vt:lpstr>Савон</vt:lpstr>
      <vt:lpstr> Старейшие Художники Югры </vt:lpstr>
      <vt:lpstr>Презентация PowerPoint</vt:lpstr>
      <vt:lpstr>Геннадий Степанович Райшев</vt:lpstr>
      <vt:lpstr>Животный мир в картинах Г.С. Райшева</vt:lpstr>
      <vt:lpstr>Север в картине Г.С. Райшева</vt:lpstr>
      <vt:lpstr>Художник за работой</vt:lpstr>
      <vt:lpstr>Галерея – мастерская Г.С. Райшева</vt:lpstr>
      <vt:lpstr>Игошев Владимир Александрович</vt:lpstr>
      <vt:lpstr>Картины художника</vt:lpstr>
      <vt:lpstr>Картины художника</vt:lpstr>
      <vt:lpstr>Северная тематика в картинах</vt:lpstr>
      <vt:lpstr>Картины художника В.А. Игошева</vt:lpstr>
      <vt:lpstr>Дом – музей В.А. Игошева</vt:lpstr>
      <vt:lpstr>Нарисуй свою картину «Моя Югра»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Художники Югры</dc:title>
  <dc:creator>мария</dc:creator>
  <cp:lastModifiedBy>мария</cp:lastModifiedBy>
  <cp:revision>14</cp:revision>
  <dcterms:created xsi:type="dcterms:W3CDTF">2021-10-20T16:21:04Z</dcterms:created>
  <dcterms:modified xsi:type="dcterms:W3CDTF">2021-10-20T17:20:04Z</dcterms:modified>
</cp:coreProperties>
</file>